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290" r:id="rId6"/>
    <p:sldId id="268" r:id="rId7"/>
    <p:sldId id="291" r:id="rId8"/>
    <p:sldId id="461" r:id="rId9"/>
    <p:sldId id="288" r:id="rId10"/>
    <p:sldId id="273" r:id="rId11"/>
    <p:sldId id="259" r:id="rId12"/>
    <p:sldId id="261" r:id="rId13"/>
    <p:sldId id="271" r:id="rId14"/>
    <p:sldId id="462" r:id="rId15"/>
    <p:sldId id="274" r:id="rId16"/>
    <p:sldId id="269" r:id="rId17"/>
    <p:sldId id="458" r:id="rId18"/>
    <p:sldId id="459" r:id="rId19"/>
    <p:sldId id="460" r:id="rId20"/>
    <p:sldId id="264" r:id="rId21"/>
    <p:sldId id="286" r:id="rId22"/>
    <p:sldId id="280" r:id="rId23"/>
    <p:sldId id="282" r:id="rId24"/>
    <p:sldId id="287" r:id="rId25"/>
    <p:sldId id="265" r:id="rId26"/>
    <p:sldId id="456" r:id="rId27"/>
    <p:sldId id="284" r:id="rId28"/>
    <p:sldId id="272" r:id="rId29"/>
    <p:sldId id="285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ECD4D3-A38C-45B2-9FA7-24DD136299C4}" v="226" dt="2019-08-28T16:16:28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3" autoAdjust="0"/>
    <p:restoredTop sz="63749" autoAdjust="0"/>
  </p:normalViewPr>
  <p:slideViewPr>
    <p:cSldViewPr snapToGrid="0">
      <p:cViewPr varScale="1">
        <p:scale>
          <a:sx n="72" d="100"/>
          <a:sy n="72" d="100"/>
        </p:scale>
        <p:origin x="18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Fluckiger" userId="618be8ff-0e72-4120-8f2a-bfb9aa5ee160" providerId="ADAL" clId="{6569F61F-DCD3-408F-A188-42C8C911A569}"/>
    <pc:docChg chg="undo redo custSel addSld modSld sldOrd modMainMaster">
      <pc:chgData name="Joseph Fluckiger" userId="618be8ff-0e72-4120-8f2a-bfb9aa5ee160" providerId="ADAL" clId="{6569F61F-DCD3-408F-A188-42C8C911A569}" dt="2019-08-27T17:26:03.866" v="555" actId="20577"/>
      <pc:docMkLst>
        <pc:docMk/>
      </pc:docMkLst>
      <pc:sldChg chg="addSp delSp modSp">
        <pc:chgData name="Joseph Fluckiger" userId="618be8ff-0e72-4120-8f2a-bfb9aa5ee160" providerId="ADAL" clId="{6569F61F-DCD3-408F-A188-42C8C911A569}" dt="2019-08-27T17:21:05.276" v="456" actId="478"/>
        <pc:sldMkLst>
          <pc:docMk/>
          <pc:sldMk cId="3399919788" sldId="256"/>
        </pc:sldMkLst>
        <pc:spChg chg="mod">
          <ac:chgData name="Joseph Fluckiger" userId="618be8ff-0e72-4120-8f2a-bfb9aa5ee160" providerId="ADAL" clId="{6569F61F-DCD3-408F-A188-42C8C911A569}" dt="2019-08-27T16:50:16.301" v="15" actId="6549"/>
          <ac:spMkLst>
            <pc:docMk/>
            <pc:sldMk cId="3399919788" sldId="256"/>
            <ac:spMk id="2" creationId="{2A8A88FE-8335-4C5C-A32A-E52F3E204AA0}"/>
          </ac:spMkLst>
        </pc:spChg>
        <pc:picChg chg="add del">
          <ac:chgData name="Joseph Fluckiger" userId="618be8ff-0e72-4120-8f2a-bfb9aa5ee160" providerId="ADAL" clId="{6569F61F-DCD3-408F-A188-42C8C911A569}" dt="2019-08-27T17:21:05.276" v="456" actId="478"/>
          <ac:picMkLst>
            <pc:docMk/>
            <pc:sldMk cId="3399919788" sldId="256"/>
            <ac:picMk id="4" creationId="{BC6042BE-3787-4586-8E1A-C9D29DDD310F}"/>
          </ac:picMkLst>
        </pc:picChg>
      </pc:sldChg>
      <pc:sldChg chg="modSp ord">
        <pc:chgData name="Joseph Fluckiger" userId="618be8ff-0e72-4120-8f2a-bfb9aa5ee160" providerId="ADAL" clId="{6569F61F-DCD3-408F-A188-42C8C911A569}" dt="2019-08-27T17:16:48.813" v="416" actId="20577"/>
        <pc:sldMkLst>
          <pc:docMk/>
          <pc:sldMk cId="920696051" sldId="265"/>
        </pc:sldMkLst>
        <pc:spChg chg="mod">
          <ac:chgData name="Joseph Fluckiger" userId="618be8ff-0e72-4120-8f2a-bfb9aa5ee160" providerId="ADAL" clId="{6569F61F-DCD3-408F-A188-42C8C911A569}" dt="2019-08-27T17:16:44.109" v="415" actId="20577"/>
          <ac:spMkLst>
            <pc:docMk/>
            <pc:sldMk cId="920696051" sldId="265"/>
            <ac:spMk id="2" creationId="{DAC345CA-4A70-4D28-9BEF-430CC09F67CA}"/>
          </ac:spMkLst>
        </pc:spChg>
        <pc:spChg chg="mod">
          <ac:chgData name="Joseph Fluckiger" userId="618be8ff-0e72-4120-8f2a-bfb9aa5ee160" providerId="ADAL" clId="{6569F61F-DCD3-408F-A188-42C8C911A569}" dt="2019-08-27T17:16:48.813" v="416" actId="20577"/>
          <ac:spMkLst>
            <pc:docMk/>
            <pc:sldMk cId="920696051" sldId="265"/>
            <ac:spMk id="3" creationId="{2E5AE3F8-BA8E-4018-BCE2-28FD5D3D115A}"/>
          </ac:spMkLst>
        </pc:spChg>
      </pc:sldChg>
      <pc:sldChg chg="addSp delSp modSp modNotesTx">
        <pc:chgData name="Joseph Fluckiger" userId="618be8ff-0e72-4120-8f2a-bfb9aa5ee160" providerId="ADAL" clId="{6569F61F-DCD3-408F-A188-42C8C911A569}" dt="2019-08-27T17:14:58.147" v="364" actId="20577"/>
        <pc:sldMkLst>
          <pc:docMk/>
          <pc:sldMk cId="3292676182" sldId="273"/>
        </pc:sldMkLst>
        <pc:spChg chg="mod">
          <ac:chgData name="Joseph Fluckiger" userId="618be8ff-0e72-4120-8f2a-bfb9aa5ee160" providerId="ADAL" clId="{6569F61F-DCD3-408F-A188-42C8C911A569}" dt="2019-08-27T16:51:52.225" v="75" actId="20577"/>
          <ac:spMkLst>
            <pc:docMk/>
            <pc:sldMk cId="3292676182" sldId="273"/>
            <ac:spMk id="2" creationId="{9F105747-A7A5-4B60-8BDB-F0743635AA33}"/>
          </ac:spMkLst>
        </pc:spChg>
        <pc:spChg chg="add del mod">
          <ac:chgData name="Joseph Fluckiger" userId="618be8ff-0e72-4120-8f2a-bfb9aa5ee160" providerId="ADAL" clId="{6569F61F-DCD3-408F-A188-42C8C911A569}" dt="2019-08-27T17:06:21.862" v="139" actId="20577"/>
          <ac:spMkLst>
            <pc:docMk/>
            <pc:sldMk cId="3292676182" sldId="273"/>
            <ac:spMk id="3" creationId="{E0508B79-ADC3-4D6B-A866-CAB7DF8FE496}"/>
          </ac:spMkLst>
        </pc:spChg>
        <pc:spChg chg="add mod">
          <ac:chgData name="Joseph Fluckiger" userId="618be8ff-0e72-4120-8f2a-bfb9aa5ee160" providerId="ADAL" clId="{6569F61F-DCD3-408F-A188-42C8C911A569}" dt="2019-08-27T17:10:41.298" v="164" actId="403"/>
          <ac:spMkLst>
            <pc:docMk/>
            <pc:sldMk cId="3292676182" sldId="273"/>
            <ac:spMk id="4" creationId="{A01FD071-AD50-4F4C-AAB9-8CF6C9233E77}"/>
          </ac:spMkLst>
        </pc:spChg>
        <pc:spChg chg="add mod">
          <ac:chgData name="Joseph Fluckiger" userId="618be8ff-0e72-4120-8f2a-bfb9aa5ee160" providerId="ADAL" clId="{6569F61F-DCD3-408F-A188-42C8C911A569}" dt="2019-08-27T17:10:31.158" v="163" actId="403"/>
          <ac:spMkLst>
            <pc:docMk/>
            <pc:sldMk cId="3292676182" sldId="273"/>
            <ac:spMk id="8" creationId="{9B479655-CE96-462D-868A-B3770836D32E}"/>
          </ac:spMkLst>
        </pc:spChg>
        <pc:picChg chg="add mod">
          <ac:chgData name="Joseph Fluckiger" userId="618be8ff-0e72-4120-8f2a-bfb9aa5ee160" providerId="ADAL" clId="{6569F61F-DCD3-408F-A188-42C8C911A569}" dt="2019-08-27T17:11:01.137" v="231" actId="1035"/>
          <ac:picMkLst>
            <pc:docMk/>
            <pc:sldMk cId="3292676182" sldId="273"/>
            <ac:picMk id="6" creationId="{78CBB17C-3C90-4CCE-8838-EC2D1FCB8F7E}"/>
          </ac:picMkLst>
        </pc:picChg>
        <pc:picChg chg="add del mod">
          <ac:chgData name="Joseph Fluckiger" userId="618be8ff-0e72-4120-8f2a-bfb9aa5ee160" providerId="ADAL" clId="{6569F61F-DCD3-408F-A188-42C8C911A569}" dt="2019-08-27T17:07:34.346" v="146" actId="478"/>
          <ac:picMkLst>
            <pc:docMk/>
            <pc:sldMk cId="3292676182" sldId="273"/>
            <ac:picMk id="7" creationId="{721A95FD-6295-41FD-945F-2877F1344B4F}"/>
          </ac:picMkLst>
        </pc:picChg>
        <pc:picChg chg="add mod">
          <ac:chgData name="Joseph Fluckiger" userId="618be8ff-0e72-4120-8f2a-bfb9aa5ee160" providerId="ADAL" clId="{6569F61F-DCD3-408F-A188-42C8C911A569}" dt="2019-08-27T17:07:45.139" v="151" actId="1076"/>
          <ac:picMkLst>
            <pc:docMk/>
            <pc:sldMk cId="3292676182" sldId="273"/>
            <ac:picMk id="10" creationId="{16BDBC3C-F2EA-446B-A5AF-1E59C2DFEFF2}"/>
          </ac:picMkLst>
        </pc:picChg>
        <pc:picChg chg="add mod">
          <ac:chgData name="Joseph Fluckiger" userId="618be8ff-0e72-4120-8f2a-bfb9aa5ee160" providerId="ADAL" clId="{6569F61F-DCD3-408F-A188-42C8C911A569}" dt="2019-08-27T17:08:03.220" v="153" actId="1076"/>
          <ac:picMkLst>
            <pc:docMk/>
            <pc:sldMk cId="3292676182" sldId="273"/>
            <ac:picMk id="11" creationId="{70F0C323-E3F6-40E3-BBAE-24B573EA48FD}"/>
          </ac:picMkLst>
        </pc:picChg>
        <pc:picChg chg="add mod">
          <ac:chgData name="Joseph Fluckiger" userId="618be8ff-0e72-4120-8f2a-bfb9aa5ee160" providerId="ADAL" clId="{6569F61F-DCD3-408F-A188-42C8C911A569}" dt="2019-08-27T17:08:47.259" v="155" actId="1076"/>
          <ac:picMkLst>
            <pc:docMk/>
            <pc:sldMk cId="3292676182" sldId="273"/>
            <ac:picMk id="12" creationId="{C1A45E29-F8C2-49DC-B641-2B96D21DAAE3}"/>
          </ac:picMkLst>
        </pc:picChg>
        <pc:picChg chg="add mod">
          <ac:chgData name="Joseph Fluckiger" userId="618be8ff-0e72-4120-8f2a-bfb9aa5ee160" providerId="ADAL" clId="{6569F61F-DCD3-408F-A188-42C8C911A569}" dt="2019-08-27T17:10:55.265" v="207" actId="1036"/>
          <ac:picMkLst>
            <pc:docMk/>
            <pc:sldMk cId="3292676182" sldId="273"/>
            <ac:picMk id="13" creationId="{BB2111B5-CABC-41F3-B940-C1B78CE4BF74}"/>
          </ac:picMkLst>
        </pc:picChg>
        <pc:picChg chg="add mod">
          <ac:chgData name="Joseph Fluckiger" userId="618be8ff-0e72-4120-8f2a-bfb9aa5ee160" providerId="ADAL" clId="{6569F61F-DCD3-408F-A188-42C8C911A569}" dt="2019-08-27T17:10:17.888" v="162" actId="1076"/>
          <ac:picMkLst>
            <pc:docMk/>
            <pc:sldMk cId="3292676182" sldId="273"/>
            <ac:picMk id="14" creationId="{CB6E131C-3BFD-4054-B33C-CB61E0AD1039}"/>
          </ac:picMkLst>
        </pc:picChg>
        <pc:picChg chg="add mod">
          <ac:chgData name="Joseph Fluckiger" userId="618be8ff-0e72-4120-8f2a-bfb9aa5ee160" providerId="ADAL" clId="{6569F61F-DCD3-408F-A188-42C8C911A569}" dt="2019-08-27T17:13:43.048" v="283" actId="1076"/>
          <ac:picMkLst>
            <pc:docMk/>
            <pc:sldMk cId="3292676182" sldId="273"/>
            <ac:picMk id="15" creationId="{B5765596-AC61-4B89-A960-E91EF20508FE}"/>
          </ac:picMkLst>
        </pc:picChg>
        <pc:picChg chg="add mod">
          <ac:chgData name="Joseph Fluckiger" userId="618be8ff-0e72-4120-8f2a-bfb9aa5ee160" providerId="ADAL" clId="{6569F61F-DCD3-408F-A188-42C8C911A569}" dt="2019-08-27T17:14:22.676" v="288" actId="14100"/>
          <ac:picMkLst>
            <pc:docMk/>
            <pc:sldMk cId="3292676182" sldId="273"/>
            <ac:picMk id="16" creationId="{778CD497-750C-4FE9-9B07-FE23E9CDA0AD}"/>
          </ac:picMkLst>
        </pc:picChg>
        <pc:picChg chg="add mod">
          <ac:chgData name="Joseph Fluckiger" userId="618be8ff-0e72-4120-8f2a-bfb9aa5ee160" providerId="ADAL" clId="{6569F61F-DCD3-408F-A188-42C8C911A569}" dt="2019-08-27T17:12:32.230" v="233" actId="1076"/>
          <ac:picMkLst>
            <pc:docMk/>
            <pc:sldMk cId="3292676182" sldId="273"/>
            <ac:picMk id="17" creationId="{17B5D057-E098-4A72-8FF0-F9BF337550D9}"/>
          </ac:picMkLst>
        </pc:picChg>
        <pc:picChg chg="add del mod">
          <ac:chgData name="Joseph Fluckiger" userId="618be8ff-0e72-4120-8f2a-bfb9aa5ee160" providerId="ADAL" clId="{6569F61F-DCD3-408F-A188-42C8C911A569}" dt="2019-08-27T17:05:42.735" v="114" actId="1076"/>
          <ac:picMkLst>
            <pc:docMk/>
            <pc:sldMk cId="3292676182" sldId="273"/>
            <ac:picMk id="1026" creationId="{F14B756F-3CF5-4703-861B-CAE4FCDB6641}"/>
          </ac:picMkLst>
        </pc:picChg>
        <pc:picChg chg="add del mod">
          <ac:chgData name="Joseph Fluckiger" userId="618be8ff-0e72-4120-8f2a-bfb9aa5ee160" providerId="ADAL" clId="{6569F61F-DCD3-408F-A188-42C8C911A569}" dt="2019-08-27T17:05:21.653" v="106" actId="478"/>
          <ac:picMkLst>
            <pc:docMk/>
            <pc:sldMk cId="3292676182" sldId="273"/>
            <ac:picMk id="8194" creationId="{FEA7936B-A351-4FAE-A262-FD025D476E90}"/>
          </ac:picMkLst>
        </pc:picChg>
      </pc:sldChg>
      <pc:sldChg chg="modSp">
        <pc:chgData name="Joseph Fluckiger" userId="618be8ff-0e72-4120-8f2a-bfb9aa5ee160" providerId="ADAL" clId="{6569F61F-DCD3-408F-A188-42C8C911A569}" dt="2019-08-27T17:19:27.347" v="448" actId="6549"/>
        <pc:sldMkLst>
          <pc:docMk/>
          <pc:sldMk cId="3263291397" sldId="276"/>
        </pc:sldMkLst>
        <pc:spChg chg="mod">
          <ac:chgData name="Joseph Fluckiger" userId="618be8ff-0e72-4120-8f2a-bfb9aa5ee160" providerId="ADAL" clId="{6569F61F-DCD3-408F-A188-42C8C911A569}" dt="2019-08-27T17:19:27.347" v="448" actId="6549"/>
          <ac:spMkLst>
            <pc:docMk/>
            <pc:sldMk cId="3263291397" sldId="276"/>
            <ac:spMk id="2" creationId="{E458F2B9-48E7-467B-8DE3-1DE41E32DE7A}"/>
          </ac:spMkLst>
        </pc:spChg>
      </pc:sldChg>
      <pc:sldChg chg="modSp add">
        <pc:chgData name="Joseph Fluckiger" userId="618be8ff-0e72-4120-8f2a-bfb9aa5ee160" providerId="ADAL" clId="{6569F61F-DCD3-408F-A188-42C8C911A569}" dt="2019-08-27T17:25:06.257" v="465" actId="20577"/>
        <pc:sldMkLst>
          <pc:docMk/>
          <pc:sldMk cId="1394729585" sldId="277"/>
        </pc:sldMkLst>
        <pc:spChg chg="mod">
          <ac:chgData name="Joseph Fluckiger" userId="618be8ff-0e72-4120-8f2a-bfb9aa5ee160" providerId="ADAL" clId="{6569F61F-DCD3-408F-A188-42C8C911A569}" dt="2019-08-27T17:25:06.257" v="465" actId="20577"/>
          <ac:spMkLst>
            <pc:docMk/>
            <pc:sldMk cId="1394729585" sldId="277"/>
            <ac:spMk id="2" creationId="{2C3AE96A-3D81-42A2-BA19-09646B1467E0}"/>
          </ac:spMkLst>
        </pc:spChg>
        <pc:spChg chg="mod">
          <ac:chgData name="Joseph Fluckiger" userId="618be8ff-0e72-4120-8f2a-bfb9aa5ee160" providerId="ADAL" clId="{6569F61F-DCD3-408F-A188-42C8C911A569}" dt="2019-08-27T17:16:13.562" v="385" actId="20577"/>
          <ac:spMkLst>
            <pc:docMk/>
            <pc:sldMk cId="1394729585" sldId="277"/>
            <ac:spMk id="3" creationId="{7484ADB5-DCA4-41A7-917D-24EA3D763A55}"/>
          </ac:spMkLst>
        </pc:spChg>
      </pc:sldChg>
      <pc:sldChg chg="modSp add ord">
        <pc:chgData name="Joseph Fluckiger" userId="618be8ff-0e72-4120-8f2a-bfb9aa5ee160" providerId="ADAL" clId="{6569F61F-DCD3-408F-A188-42C8C911A569}" dt="2019-08-27T17:19:36.395" v="450" actId="6549"/>
        <pc:sldMkLst>
          <pc:docMk/>
          <pc:sldMk cId="1194238275" sldId="278"/>
        </pc:sldMkLst>
        <pc:spChg chg="mod">
          <ac:chgData name="Joseph Fluckiger" userId="618be8ff-0e72-4120-8f2a-bfb9aa5ee160" providerId="ADAL" clId="{6569F61F-DCD3-408F-A188-42C8C911A569}" dt="2019-08-27T17:19:36.395" v="450" actId="6549"/>
          <ac:spMkLst>
            <pc:docMk/>
            <pc:sldMk cId="1194238275" sldId="278"/>
            <ac:spMk id="2" creationId="{2C3AE96A-3D81-42A2-BA19-09646B1467E0}"/>
          </ac:spMkLst>
        </pc:spChg>
      </pc:sldChg>
      <pc:sldChg chg="add">
        <pc:chgData name="Joseph Fluckiger" userId="618be8ff-0e72-4120-8f2a-bfb9aa5ee160" providerId="ADAL" clId="{6569F61F-DCD3-408F-A188-42C8C911A569}" dt="2019-08-27T17:25:02.724" v="461"/>
        <pc:sldMkLst>
          <pc:docMk/>
          <pc:sldMk cId="3239001029" sldId="279"/>
        </pc:sldMkLst>
      </pc:sldChg>
      <pc:sldChg chg="modSp add">
        <pc:chgData name="Joseph Fluckiger" userId="618be8ff-0e72-4120-8f2a-bfb9aa5ee160" providerId="ADAL" clId="{6569F61F-DCD3-408F-A188-42C8C911A569}" dt="2019-08-27T17:26:03.866" v="555" actId="20577"/>
        <pc:sldMkLst>
          <pc:docMk/>
          <pc:sldMk cId="2855777149" sldId="280"/>
        </pc:sldMkLst>
        <pc:spChg chg="mod">
          <ac:chgData name="Joseph Fluckiger" userId="618be8ff-0e72-4120-8f2a-bfb9aa5ee160" providerId="ADAL" clId="{6569F61F-DCD3-408F-A188-42C8C911A569}" dt="2019-08-27T17:25:29.012" v="470" actId="20577"/>
          <ac:spMkLst>
            <pc:docMk/>
            <pc:sldMk cId="2855777149" sldId="280"/>
            <ac:spMk id="2" creationId="{D44332FE-9A1B-40C3-83FF-140D39DB92C0}"/>
          </ac:spMkLst>
        </pc:spChg>
        <pc:spChg chg="mod">
          <ac:chgData name="Joseph Fluckiger" userId="618be8ff-0e72-4120-8f2a-bfb9aa5ee160" providerId="ADAL" clId="{6569F61F-DCD3-408F-A188-42C8C911A569}" dt="2019-08-27T17:26:03.866" v="555" actId="20577"/>
          <ac:spMkLst>
            <pc:docMk/>
            <pc:sldMk cId="2855777149" sldId="280"/>
            <ac:spMk id="3" creationId="{EC6B7C8B-2231-4A57-A04C-73349887BA57}"/>
          </ac:spMkLst>
        </pc:spChg>
      </pc:sldChg>
      <pc:sldMasterChg chg="addSp delSp modSldLayout">
        <pc:chgData name="Joseph Fluckiger" userId="618be8ff-0e72-4120-8f2a-bfb9aa5ee160" providerId="ADAL" clId="{6569F61F-DCD3-408F-A188-42C8C911A569}" dt="2019-08-27T17:22:00.561" v="460"/>
        <pc:sldMasterMkLst>
          <pc:docMk/>
          <pc:sldMasterMk cId="2884106347" sldId="2147483648"/>
        </pc:sldMasterMkLst>
        <pc:picChg chg="add del">
          <ac:chgData name="Joseph Fluckiger" userId="618be8ff-0e72-4120-8f2a-bfb9aa5ee160" providerId="ADAL" clId="{6569F61F-DCD3-408F-A188-42C8C911A569}" dt="2019-08-27T17:22:00.561" v="460"/>
          <ac:picMkLst>
            <pc:docMk/>
            <pc:sldMasterMk cId="2884106347" sldId="2147483648"/>
            <ac:picMk id="7" creationId="{A93F300A-AB23-413C-81BA-2F4D94B4BD18}"/>
          </ac:picMkLst>
        </pc:picChg>
        <pc:sldLayoutChg chg="addSp delSp">
          <pc:chgData name="Joseph Fluckiger" userId="618be8ff-0e72-4120-8f2a-bfb9aa5ee160" providerId="ADAL" clId="{6569F61F-DCD3-408F-A188-42C8C911A569}" dt="2019-08-27T17:20:28.609" v="452"/>
          <pc:sldLayoutMkLst>
            <pc:docMk/>
            <pc:sldMasterMk cId="2884106347" sldId="2147483648"/>
            <pc:sldLayoutMk cId="725035894" sldId="2147483650"/>
          </pc:sldLayoutMkLst>
          <pc:picChg chg="add del">
            <ac:chgData name="Joseph Fluckiger" userId="618be8ff-0e72-4120-8f2a-bfb9aa5ee160" providerId="ADAL" clId="{6569F61F-DCD3-408F-A188-42C8C911A569}" dt="2019-08-27T17:20:28.609" v="452"/>
            <ac:picMkLst>
              <pc:docMk/>
              <pc:sldMasterMk cId="2884106347" sldId="2147483648"/>
              <pc:sldLayoutMk cId="725035894" sldId="2147483650"/>
              <ac:picMk id="7" creationId="{AE785A99-954F-4E2D-B1CB-51943A7934A7}"/>
            </ac:picMkLst>
          </pc:picChg>
        </pc:sldLayoutChg>
        <pc:sldLayoutChg chg="addSp delSp modSp">
          <pc:chgData name="Joseph Fluckiger" userId="618be8ff-0e72-4120-8f2a-bfb9aa5ee160" providerId="ADAL" clId="{6569F61F-DCD3-408F-A188-42C8C911A569}" dt="2019-08-27T17:21:12.330" v="458"/>
          <pc:sldLayoutMkLst>
            <pc:docMk/>
            <pc:sldMasterMk cId="2884106347" sldId="2147483648"/>
            <pc:sldLayoutMk cId="2246585074" sldId="2147483654"/>
          </pc:sldLayoutMkLst>
          <pc:picChg chg="add del ord">
            <ac:chgData name="Joseph Fluckiger" userId="618be8ff-0e72-4120-8f2a-bfb9aa5ee160" providerId="ADAL" clId="{6569F61F-DCD3-408F-A188-42C8C911A569}" dt="2019-08-27T17:21:12.330" v="458"/>
            <ac:picMkLst>
              <pc:docMk/>
              <pc:sldMasterMk cId="2884106347" sldId="2147483648"/>
              <pc:sldLayoutMk cId="2246585074" sldId="2147483654"/>
              <ac:picMk id="6" creationId="{6B2D68CF-D0D4-4DA0-AC96-8E517D6492F3}"/>
            </ac:picMkLst>
          </pc:picChg>
        </pc:sldLayoutChg>
      </pc:sldMasterChg>
    </pc:docChg>
  </pc:docChgLst>
  <pc:docChgLst>
    <pc:chgData name="Joseph Fluckiger" userId="618be8ff-0e72-4120-8f2a-bfb9aa5ee160" providerId="ADAL" clId="{FCECD4D3-A38C-45B2-9FA7-24DD136299C4}"/>
    <pc:docChg chg="undo custSel addSld delSld modSld sldOrd modMainMaster">
      <pc:chgData name="Joseph Fluckiger" userId="618be8ff-0e72-4120-8f2a-bfb9aa5ee160" providerId="ADAL" clId="{FCECD4D3-A38C-45B2-9FA7-24DD136299C4}" dt="2019-08-28T16:51:12.778" v="2789" actId="20577"/>
      <pc:docMkLst>
        <pc:docMk/>
      </pc:docMkLst>
      <pc:sldChg chg="addSp delSp modSp">
        <pc:chgData name="Joseph Fluckiger" userId="618be8ff-0e72-4120-8f2a-bfb9aa5ee160" providerId="ADAL" clId="{FCECD4D3-A38C-45B2-9FA7-24DD136299C4}" dt="2019-08-28T11:15:22.362" v="490"/>
        <pc:sldMkLst>
          <pc:docMk/>
          <pc:sldMk cId="3399919788" sldId="256"/>
        </pc:sldMkLst>
        <pc:spChg chg="mod">
          <ac:chgData name="Joseph Fluckiger" userId="618be8ff-0e72-4120-8f2a-bfb9aa5ee160" providerId="ADAL" clId="{FCECD4D3-A38C-45B2-9FA7-24DD136299C4}" dt="2019-08-28T11:02:15.591" v="470" actId="20577"/>
          <ac:spMkLst>
            <pc:docMk/>
            <pc:sldMk cId="3399919788" sldId="256"/>
            <ac:spMk id="2" creationId="{2A8A88FE-8335-4C5C-A32A-E52F3E204AA0}"/>
          </ac:spMkLst>
        </pc:spChg>
        <pc:picChg chg="add del">
          <ac:chgData name="Joseph Fluckiger" userId="618be8ff-0e72-4120-8f2a-bfb9aa5ee160" providerId="ADAL" clId="{FCECD4D3-A38C-45B2-9FA7-24DD136299C4}" dt="2019-08-28T11:15:22.362" v="490"/>
          <ac:picMkLst>
            <pc:docMk/>
            <pc:sldMk cId="3399919788" sldId="256"/>
            <ac:picMk id="3" creationId="{739F8F76-C24D-4FC8-B238-030AF7408624}"/>
          </ac:picMkLst>
        </pc:picChg>
      </pc:sldChg>
      <pc:sldChg chg="del">
        <pc:chgData name="Joseph Fluckiger" userId="618be8ff-0e72-4120-8f2a-bfb9aa5ee160" providerId="ADAL" clId="{FCECD4D3-A38C-45B2-9FA7-24DD136299C4}" dt="2019-08-28T11:03:20.102" v="475" actId="2696"/>
        <pc:sldMkLst>
          <pc:docMk/>
          <pc:sldMk cId="3274777305" sldId="258"/>
        </pc:sldMkLst>
      </pc:sldChg>
      <pc:sldChg chg="modSp modNotesTx">
        <pc:chgData name="Joseph Fluckiger" userId="618be8ff-0e72-4120-8f2a-bfb9aa5ee160" providerId="ADAL" clId="{FCECD4D3-A38C-45B2-9FA7-24DD136299C4}" dt="2019-08-28T16:40:19.130" v="2775" actId="20577"/>
        <pc:sldMkLst>
          <pc:docMk/>
          <pc:sldMk cId="379900765" sldId="261"/>
        </pc:sldMkLst>
        <pc:picChg chg="mod">
          <ac:chgData name="Joseph Fluckiger" userId="618be8ff-0e72-4120-8f2a-bfb9aa5ee160" providerId="ADAL" clId="{FCECD4D3-A38C-45B2-9FA7-24DD136299C4}" dt="2019-08-27T23:40:20.274" v="45" actId="14100"/>
          <ac:picMkLst>
            <pc:docMk/>
            <pc:sldMk cId="379900765" sldId="261"/>
            <ac:picMk id="3074" creationId="{A8C48FE1-F822-403D-9642-0392FE9FA566}"/>
          </ac:picMkLst>
        </pc:picChg>
      </pc:sldChg>
      <pc:sldChg chg="modSp">
        <pc:chgData name="Joseph Fluckiger" userId="618be8ff-0e72-4120-8f2a-bfb9aa5ee160" providerId="ADAL" clId="{FCECD4D3-A38C-45B2-9FA7-24DD136299C4}" dt="2019-08-27T23:39:58.182" v="40" actId="1036"/>
        <pc:sldMkLst>
          <pc:docMk/>
          <pc:sldMk cId="4044632472" sldId="264"/>
        </pc:sldMkLst>
        <pc:picChg chg="mod">
          <ac:chgData name="Joseph Fluckiger" userId="618be8ff-0e72-4120-8f2a-bfb9aa5ee160" providerId="ADAL" clId="{FCECD4D3-A38C-45B2-9FA7-24DD136299C4}" dt="2019-08-27T23:39:47.988" v="38" actId="1076"/>
          <ac:picMkLst>
            <pc:docMk/>
            <pc:sldMk cId="4044632472" sldId="264"/>
            <ac:picMk id="5" creationId="{FF806112-DE3A-4AE0-88B0-5C4369C9FC5A}"/>
          </ac:picMkLst>
        </pc:picChg>
        <pc:picChg chg="mod">
          <ac:chgData name="Joseph Fluckiger" userId="618be8ff-0e72-4120-8f2a-bfb9aa5ee160" providerId="ADAL" clId="{FCECD4D3-A38C-45B2-9FA7-24DD136299C4}" dt="2019-08-27T23:39:58.182" v="40" actId="1036"/>
          <ac:picMkLst>
            <pc:docMk/>
            <pc:sldMk cId="4044632472" sldId="264"/>
            <ac:picMk id="6146" creationId="{85788014-4C59-49C9-AA5E-76715A5AC8BD}"/>
          </ac:picMkLst>
        </pc:picChg>
      </pc:sldChg>
      <pc:sldChg chg="modSp">
        <pc:chgData name="Joseph Fluckiger" userId="618be8ff-0e72-4120-8f2a-bfb9aa5ee160" providerId="ADAL" clId="{FCECD4D3-A38C-45B2-9FA7-24DD136299C4}" dt="2019-08-28T15:33:33.853" v="975" actId="20577"/>
        <pc:sldMkLst>
          <pc:docMk/>
          <pc:sldMk cId="920696051" sldId="265"/>
        </pc:sldMkLst>
        <pc:spChg chg="mod">
          <ac:chgData name="Joseph Fluckiger" userId="618be8ff-0e72-4120-8f2a-bfb9aa5ee160" providerId="ADAL" clId="{FCECD4D3-A38C-45B2-9FA7-24DD136299C4}" dt="2019-08-28T15:33:33.853" v="975" actId="20577"/>
          <ac:spMkLst>
            <pc:docMk/>
            <pc:sldMk cId="920696051" sldId="265"/>
            <ac:spMk id="3" creationId="{2E5AE3F8-BA8E-4018-BCE2-28FD5D3D115A}"/>
          </ac:spMkLst>
        </pc:spChg>
      </pc:sldChg>
      <pc:sldChg chg="addSp delSp modSp modNotesTx">
        <pc:chgData name="Joseph Fluckiger" userId="618be8ff-0e72-4120-8f2a-bfb9aa5ee160" providerId="ADAL" clId="{FCECD4D3-A38C-45B2-9FA7-24DD136299C4}" dt="2019-08-28T11:29:21.154" v="799" actId="1076"/>
        <pc:sldMkLst>
          <pc:docMk/>
          <pc:sldMk cId="906340489" sldId="268"/>
        </pc:sldMkLst>
        <pc:spChg chg="mod">
          <ac:chgData name="Joseph Fluckiger" userId="618be8ff-0e72-4120-8f2a-bfb9aa5ee160" providerId="ADAL" clId="{FCECD4D3-A38C-45B2-9FA7-24DD136299C4}" dt="2019-08-28T11:02:53.823" v="473" actId="20577"/>
          <ac:spMkLst>
            <pc:docMk/>
            <pc:sldMk cId="906340489" sldId="268"/>
            <ac:spMk id="2" creationId="{1EC885F7-78A3-4C55-81F4-BCFF210D83D5}"/>
          </ac:spMkLst>
        </pc:spChg>
        <pc:spChg chg="del mod">
          <ac:chgData name="Joseph Fluckiger" userId="618be8ff-0e72-4120-8f2a-bfb9aa5ee160" providerId="ADAL" clId="{FCECD4D3-A38C-45B2-9FA7-24DD136299C4}" dt="2019-08-28T11:26:12.862" v="738" actId="478"/>
          <ac:spMkLst>
            <pc:docMk/>
            <pc:sldMk cId="906340489" sldId="268"/>
            <ac:spMk id="3" creationId="{39211EB4-2601-4A19-94DA-CBE7CCCF18B7}"/>
          </ac:spMkLst>
        </pc:spChg>
        <pc:spChg chg="add">
          <ac:chgData name="Joseph Fluckiger" userId="618be8ff-0e72-4120-8f2a-bfb9aa5ee160" providerId="ADAL" clId="{FCECD4D3-A38C-45B2-9FA7-24DD136299C4}" dt="2019-08-28T11:02:56.841" v="474"/>
          <ac:spMkLst>
            <pc:docMk/>
            <pc:sldMk cId="906340489" sldId="268"/>
            <ac:spMk id="10" creationId="{A6767BC4-0133-418F-B061-6F11371531B2}"/>
          </ac:spMkLst>
        </pc:spChg>
        <pc:spChg chg="add">
          <ac:chgData name="Joseph Fluckiger" userId="618be8ff-0e72-4120-8f2a-bfb9aa5ee160" providerId="ADAL" clId="{FCECD4D3-A38C-45B2-9FA7-24DD136299C4}" dt="2019-08-28T11:02:56.841" v="474"/>
          <ac:spMkLst>
            <pc:docMk/>
            <pc:sldMk cId="906340489" sldId="268"/>
            <ac:spMk id="11" creationId="{3A52BB15-F233-4BC3-A988-575301BCF8BE}"/>
          </ac:spMkLst>
        </pc:spChg>
        <pc:spChg chg="add mod">
          <ac:chgData name="Joseph Fluckiger" userId="618be8ff-0e72-4120-8f2a-bfb9aa5ee160" providerId="ADAL" clId="{FCECD4D3-A38C-45B2-9FA7-24DD136299C4}" dt="2019-08-28T11:26:48.576" v="742" actId="20577"/>
          <ac:spMkLst>
            <pc:docMk/>
            <pc:sldMk cId="906340489" sldId="268"/>
            <ac:spMk id="12" creationId="{D6366FF0-8E56-454D-AE0A-6D547ECC3F48}"/>
          </ac:spMkLst>
        </pc:spChg>
        <pc:spChg chg="add del mod">
          <ac:chgData name="Joseph Fluckiger" userId="618be8ff-0e72-4120-8f2a-bfb9aa5ee160" providerId="ADAL" clId="{FCECD4D3-A38C-45B2-9FA7-24DD136299C4}" dt="2019-08-28T11:26:16.642" v="739" actId="478"/>
          <ac:spMkLst>
            <pc:docMk/>
            <pc:sldMk cId="906340489" sldId="268"/>
            <ac:spMk id="14" creationId="{846E4A7F-6B55-4FD1-9C1A-ED8D72016504}"/>
          </ac:spMkLst>
        </pc:spChg>
        <pc:grpChg chg="add del mod">
          <ac:chgData name="Joseph Fluckiger" userId="618be8ff-0e72-4120-8f2a-bfb9aa5ee160" providerId="ADAL" clId="{FCECD4D3-A38C-45B2-9FA7-24DD136299C4}" dt="2019-08-28T11:02:51.719" v="472" actId="478"/>
          <ac:grpSpMkLst>
            <pc:docMk/>
            <pc:sldMk cId="906340489" sldId="268"/>
            <ac:grpSpMk id="4" creationId="{1B8D0180-E01D-452E-836F-56950B7C55CE}"/>
          </ac:grpSpMkLst>
        </pc:grpChg>
        <pc:picChg chg="mod">
          <ac:chgData name="Joseph Fluckiger" userId="618be8ff-0e72-4120-8f2a-bfb9aa5ee160" providerId="ADAL" clId="{FCECD4D3-A38C-45B2-9FA7-24DD136299C4}" dt="2019-08-27T23:41:18.305" v="113" actId="164"/>
          <ac:picMkLst>
            <pc:docMk/>
            <pc:sldMk cId="906340489" sldId="268"/>
            <ac:picMk id="5" creationId="{A033D41C-8B82-4DC0-A765-DE956FDB504F}"/>
          </ac:picMkLst>
        </pc:picChg>
        <pc:picChg chg="add">
          <ac:chgData name="Joseph Fluckiger" userId="618be8ff-0e72-4120-8f2a-bfb9aa5ee160" providerId="ADAL" clId="{FCECD4D3-A38C-45B2-9FA7-24DD136299C4}" dt="2019-08-28T11:02:56.841" v="474"/>
          <ac:picMkLst>
            <pc:docMk/>
            <pc:sldMk cId="906340489" sldId="268"/>
            <ac:picMk id="7" creationId="{75EB3091-2E59-444C-B535-2D25B7307D79}"/>
          </ac:picMkLst>
        </pc:picChg>
        <pc:picChg chg="add mod">
          <ac:chgData name="Joseph Fluckiger" userId="618be8ff-0e72-4120-8f2a-bfb9aa5ee160" providerId="ADAL" clId="{FCECD4D3-A38C-45B2-9FA7-24DD136299C4}" dt="2019-08-28T11:29:21.154" v="799" actId="1076"/>
          <ac:picMkLst>
            <pc:docMk/>
            <pc:sldMk cId="906340489" sldId="268"/>
            <ac:picMk id="8" creationId="{C61F4172-3B13-4209-8788-080680FB190F}"/>
          </ac:picMkLst>
        </pc:picChg>
        <pc:picChg chg="add">
          <ac:chgData name="Joseph Fluckiger" userId="618be8ff-0e72-4120-8f2a-bfb9aa5ee160" providerId="ADAL" clId="{FCECD4D3-A38C-45B2-9FA7-24DD136299C4}" dt="2019-08-28T11:02:56.841" v="474"/>
          <ac:picMkLst>
            <pc:docMk/>
            <pc:sldMk cId="906340489" sldId="268"/>
            <ac:picMk id="9" creationId="{9A7B9CE2-7670-43C2-ACC6-56F68789EDF3}"/>
          </ac:picMkLst>
        </pc:picChg>
        <pc:picChg chg="add">
          <ac:chgData name="Joseph Fluckiger" userId="618be8ff-0e72-4120-8f2a-bfb9aa5ee160" providerId="ADAL" clId="{FCECD4D3-A38C-45B2-9FA7-24DD136299C4}" dt="2019-08-28T11:02:56.841" v="474"/>
          <ac:picMkLst>
            <pc:docMk/>
            <pc:sldMk cId="906340489" sldId="268"/>
            <ac:picMk id="13" creationId="{9B8F8F9B-C586-40D1-B8AF-326815CEBBE1}"/>
          </ac:picMkLst>
        </pc:picChg>
        <pc:picChg chg="mod">
          <ac:chgData name="Joseph Fluckiger" userId="618be8ff-0e72-4120-8f2a-bfb9aa5ee160" providerId="ADAL" clId="{FCECD4D3-A38C-45B2-9FA7-24DD136299C4}" dt="2019-08-27T23:41:18.305" v="113" actId="164"/>
          <ac:picMkLst>
            <pc:docMk/>
            <pc:sldMk cId="906340489" sldId="268"/>
            <ac:picMk id="7170" creationId="{A3E7FF6D-12F3-4399-8DC2-F215C6AA35BA}"/>
          </ac:picMkLst>
        </pc:picChg>
      </pc:sldChg>
      <pc:sldChg chg="addSp delSp modSp ord">
        <pc:chgData name="Joseph Fluckiger" userId="618be8ff-0e72-4120-8f2a-bfb9aa5ee160" providerId="ADAL" clId="{FCECD4D3-A38C-45B2-9FA7-24DD136299C4}" dt="2019-08-28T16:07:07.021" v="2326"/>
        <pc:sldMkLst>
          <pc:docMk/>
          <pc:sldMk cId="3437691514" sldId="269"/>
        </pc:sldMkLst>
        <pc:picChg chg="mod">
          <ac:chgData name="Joseph Fluckiger" userId="618be8ff-0e72-4120-8f2a-bfb9aa5ee160" providerId="ADAL" clId="{FCECD4D3-A38C-45B2-9FA7-24DD136299C4}" dt="2019-08-27T23:40:05.328" v="42" actId="14100"/>
          <ac:picMkLst>
            <pc:docMk/>
            <pc:sldMk cId="3437691514" sldId="269"/>
            <ac:picMk id="4" creationId="{4C17CE3A-1B36-4A53-BF95-BBF422C3AA1B}"/>
          </ac:picMkLst>
        </pc:picChg>
        <pc:picChg chg="add del mod">
          <ac:chgData name="Joseph Fluckiger" userId="618be8ff-0e72-4120-8f2a-bfb9aa5ee160" providerId="ADAL" clId="{FCECD4D3-A38C-45B2-9FA7-24DD136299C4}" dt="2019-08-28T15:47:46.564" v="1225"/>
          <ac:picMkLst>
            <pc:docMk/>
            <pc:sldMk cId="3437691514" sldId="269"/>
            <ac:picMk id="5" creationId="{444998E3-EBD9-4F3B-844F-E79136486C25}"/>
          </ac:picMkLst>
        </pc:picChg>
      </pc:sldChg>
      <pc:sldChg chg="modSp">
        <pc:chgData name="Joseph Fluckiger" userId="618be8ff-0e72-4120-8f2a-bfb9aa5ee160" providerId="ADAL" clId="{FCECD4D3-A38C-45B2-9FA7-24DD136299C4}" dt="2019-08-27T22:21:38.499" v="23"/>
        <pc:sldMkLst>
          <pc:docMk/>
          <pc:sldMk cId="3197835068" sldId="272"/>
        </pc:sldMkLst>
        <pc:spChg chg="mod">
          <ac:chgData name="Joseph Fluckiger" userId="618be8ff-0e72-4120-8f2a-bfb9aa5ee160" providerId="ADAL" clId="{FCECD4D3-A38C-45B2-9FA7-24DD136299C4}" dt="2019-08-27T22:21:38.499" v="23"/>
          <ac:spMkLst>
            <pc:docMk/>
            <pc:sldMk cId="3197835068" sldId="272"/>
            <ac:spMk id="3" creationId="{5474DEAE-1A6F-4BF9-B72A-8265751573AD}"/>
          </ac:spMkLst>
        </pc:spChg>
      </pc:sldChg>
      <pc:sldChg chg="modSp modNotesTx">
        <pc:chgData name="Joseph Fluckiger" userId="618be8ff-0e72-4120-8f2a-bfb9aa5ee160" providerId="ADAL" clId="{FCECD4D3-A38C-45B2-9FA7-24DD136299C4}" dt="2019-08-27T23:41:08.116" v="110" actId="1076"/>
        <pc:sldMkLst>
          <pc:docMk/>
          <pc:sldMk cId="3292676182" sldId="273"/>
        </pc:sldMkLst>
        <pc:spChg chg="mod">
          <ac:chgData name="Joseph Fluckiger" userId="618be8ff-0e72-4120-8f2a-bfb9aa5ee160" providerId="ADAL" clId="{FCECD4D3-A38C-45B2-9FA7-24DD136299C4}" dt="2019-08-27T19:46:21.155" v="18" actId="1035"/>
          <ac:spMkLst>
            <pc:docMk/>
            <pc:sldMk cId="3292676182" sldId="273"/>
            <ac:spMk id="3" creationId="{E0508B79-ADC3-4D6B-A866-CAB7DF8FE496}"/>
          </ac:spMkLst>
        </pc:spChg>
        <pc:picChg chg="mod">
          <ac:chgData name="Joseph Fluckiger" userId="618be8ff-0e72-4120-8f2a-bfb9aa5ee160" providerId="ADAL" clId="{FCECD4D3-A38C-45B2-9FA7-24DD136299C4}" dt="2019-08-27T23:40:33.417" v="46" actId="14100"/>
          <ac:picMkLst>
            <pc:docMk/>
            <pc:sldMk cId="3292676182" sldId="273"/>
            <ac:picMk id="6" creationId="{78CBB17C-3C90-4CCE-8838-EC2D1FCB8F7E}"/>
          </ac:picMkLst>
        </pc:picChg>
        <pc:picChg chg="mod">
          <ac:chgData name="Joseph Fluckiger" userId="618be8ff-0e72-4120-8f2a-bfb9aa5ee160" providerId="ADAL" clId="{FCECD4D3-A38C-45B2-9FA7-24DD136299C4}" dt="2019-08-27T23:41:01.539" v="105" actId="1076"/>
          <ac:picMkLst>
            <pc:docMk/>
            <pc:sldMk cId="3292676182" sldId="273"/>
            <ac:picMk id="10" creationId="{16BDBC3C-F2EA-446B-A5AF-1E59C2DFEFF2}"/>
          </ac:picMkLst>
        </pc:picChg>
        <pc:picChg chg="mod">
          <ac:chgData name="Joseph Fluckiger" userId="618be8ff-0e72-4120-8f2a-bfb9aa5ee160" providerId="ADAL" clId="{FCECD4D3-A38C-45B2-9FA7-24DD136299C4}" dt="2019-08-27T23:41:03.760" v="107" actId="14100"/>
          <ac:picMkLst>
            <pc:docMk/>
            <pc:sldMk cId="3292676182" sldId="273"/>
            <ac:picMk id="11" creationId="{70F0C323-E3F6-40E3-BBAE-24B573EA48FD}"/>
          </ac:picMkLst>
        </pc:picChg>
        <pc:picChg chg="mod">
          <ac:chgData name="Joseph Fluckiger" userId="618be8ff-0e72-4120-8f2a-bfb9aa5ee160" providerId="ADAL" clId="{FCECD4D3-A38C-45B2-9FA7-24DD136299C4}" dt="2019-08-27T23:41:05.053" v="108" actId="1076"/>
          <ac:picMkLst>
            <pc:docMk/>
            <pc:sldMk cId="3292676182" sldId="273"/>
            <ac:picMk id="12" creationId="{C1A45E29-F8C2-49DC-B641-2B96D21DAAE3}"/>
          </ac:picMkLst>
        </pc:picChg>
        <pc:picChg chg="mod">
          <ac:chgData name="Joseph Fluckiger" userId="618be8ff-0e72-4120-8f2a-bfb9aa5ee160" providerId="ADAL" clId="{FCECD4D3-A38C-45B2-9FA7-24DD136299C4}" dt="2019-08-27T23:41:06.465" v="109" actId="1076"/>
          <ac:picMkLst>
            <pc:docMk/>
            <pc:sldMk cId="3292676182" sldId="273"/>
            <ac:picMk id="13" creationId="{BB2111B5-CABC-41F3-B940-C1B78CE4BF74}"/>
          </ac:picMkLst>
        </pc:picChg>
        <pc:picChg chg="mod">
          <ac:chgData name="Joseph Fluckiger" userId="618be8ff-0e72-4120-8f2a-bfb9aa5ee160" providerId="ADAL" clId="{FCECD4D3-A38C-45B2-9FA7-24DD136299C4}" dt="2019-08-27T23:41:08.116" v="110" actId="1076"/>
          <ac:picMkLst>
            <pc:docMk/>
            <pc:sldMk cId="3292676182" sldId="273"/>
            <ac:picMk id="14" creationId="{CB6E131C-3BFD-4054-B33C-CB61E0AD1039}"/>
          </ac:picMkLst>
        </pc:picChg>
        <pc:picChg chg="mod">
          <ac:chgData name="Joseph Fluckiger" userId="618be8ff-0e72-4120-8f2a-bfb9aa5ee160" providerId="ADAL" clId="{FCECD4D3-A38C-45B2-9FA7-24DD136299C4}" dt="2019-08-27T23:40:36.140" v="47" actId="1076"/>
          <ac:picMkLst>
            <pc:docMk/>
            <pc:sldMk cId="3292676182" sldId="273"/>
            <ac:picMk id="15" creationId="{B5765596-AC61-4B89-A960-E91EF20508FE}"/>
          </ac:picMkLst>
        </pc:picChg>
        <pc:picChg chg="mod">
          <ac:chgData name="Joseph Fluckiger" userId="618be8ff-0e72-4120-8f2a-bfb9aa5ee160" providerId="ADAL" clId="{FCECD4D3-A38C-45B2-9FA7-24DD136299C4}" dt="2019-08-27T23:40:38.067" v="48" actId="1076"/>
          <ac:picMkLst>
            <pc:docMk/>
            <pc:sldMk cId="3292676182" sldId="273"/>
            <ac:picMk id="16" creationId="{778CD497-750C-4FE9-9B07-FE23E9CDA0AD}"/>
          </ac:picMkLst>
        </pc:picChg>
        <pc:picChg chg="mod">
          <ac:chgData name="Joseph Fluckiger" userId="618be8ff-0e72-4120-8f2a-bfb9aa5ee160" providerId="ADAL" clId="{FCECD4D3-A38C-45B2-9FA7-24DD136299C4}" dt="2019-08-27T23:40:39.917" v="49" actId="1076"/>
          <ac:picMkLst>
            <pc:docMk/>
            <pc:sldMk cId="3292676182" sldId="273"/>
            <ac:picMk id="17" creationId="{17B5D057-E098-4A72-8FF0-F9BF337550D9}"/>
          </ac:picMkLst>
        </pc:picChg>
        <pc:picChg chg="mod">
          <ac:chgData name="Joseph Fluckiger" userId="618be8ff-0e72-4120-8f2a-bfb9aa5ee160" providerId="ADAL" clId="{FCECD4D3-A38C-45B2-9FA7-24DD136299C4}" dt="2019-08-27T23:40:57.508" v="102" actId="14100"/>
          <ac:picMkLst>
            <pc:docMk/>
            <pc:sldMk cId="3292676182" sldId="273"/>
            <ac:picMk id="1026" creationId="{F14B756F-3CF5-4703-861B-CAE4FCDB6641}"/>
          </ac:picMkLst>
        </pc:picChg>
      </pc:sldChg>
      <pc:sldChg chg="modSp modNotesTx">
        <pc:chgData name="Joseph Fluckiger" userId="618be8ff-0e72-4120-8f2a-bfb9aa5ee160" providerId="ADAL" clId="{FCECD4D3-A38C-45B2-9FA7-24DD136299C4}" dt="2019-08-28T15:54:40.746" v="1666" actId="20577"/>
        <pc:sldMkLst>
          <pc:docMk/>
          <pc:sldMk cId="4242703504" sldId="274"/>
        </pc:sldMkLst>
        <pc:picChg chg="mod">
          <ac:chgData name="Joseph Fluckiger" userId="618be8ff-0e72-4120-8f2a-bfb9aa5ee160" providerId="ADAL" clId="{FCECD4D3-A38C-45B2-9FA7-24DD136299C4}" dt="2019-08-27T23:40:12.543" v="44" actId="14100"/>
          <ac:picMkLst>
            <pc:docMk/>
            <pc:sldMk cId="4242703504" sldId="274"/>
            <ac:picMk id="4" creationId="{DD474821-2753-4536-9E2D-22C2E3BFB80E}"/>
          </ac:picMkLst>
        </pc:picChg>
      </pc:sldChg>
      <pc:sldChg chg="del">
        <pc:chgData name="Joseph Fluckiger" userId="618be8ff-0e72-4120-8f2a-bfb9aa5ee160" providerId="ADAL" clId="{FCECD4D3-A38C-45B2-9FA7-24DD136299C4}" dt="2019-08-28T10:56:20.455" v="347" actId="2696"/>
        <pc:sldMkLst>
          <pc:docMk/>
          <pc:sldMk cId="3263291397" sldId="276"/>
        </pc:sldMkLst>
      </pc:sldChg>
      <pc:sldChg chg="del">
        <pc:chgData name="Joseph Fluckiger" userId="618be8ff-0e72-4120-8f2a-bfb9aa5ee160" providerId="ADAL" clId="{FCECD4D3-A38C-45B2-9FA7-24DD136299C4}" dt="2019-08-28T10:57:00.326" v="366" actId="2696"/>
        <pc:sldMkLst>
          <pc:docMk/>
          <pc:sldMk cId="1394729585" sldId="277"/>
        </pc:sldMkLst>
      </pc:sldChg>
      <pc:sldChg chg="del">
        <pc:chgData name="Joseph Fluckiger" userId="618be8ff-0e72-4120-8f2a-bfb9aa5ee160" providerId="ADAL" clId="{FCECD4D3-A38C-45B2-9FA7-24DD136299C4}" dt="2019-08-28T10:54:48.049" v="325" actId="2696"/>
        <pc:sldMkLst>
          <pc:docMk/>
          <pc:sldMk cId="1194238275" sldId="278"/>
        </pc:sldMkLst>
      </pc:sldChg>
      <pc:sldChg chg="del">
        <pc:chgData name="Joseph Fluckiger" userId="618be8ff-0e72-4120-8f2a-bfb9aa5ee160" providerId="ADAL" clId="{FCECD4D3-A38C-45B2-9FA7-24DD136299C4}" dt="2019-08-28T10:56:50.567" v="363" actId="2696"/>
        <pc:sldMkLst>
          <pc:docMk/>
          <pc:sldMk cId="3239001029" sldId="279"/>
        </pc:sldMkLst>
      </pc:sldChg>
      <pc:sldChg chg="modSp modNotesTx">
        <pc:chgData name="Joseph Fluckiger" userId="618be8ff-0e72-4120-8f2a-bfb9aa5ee160" providerId="ADAL" clId="{FCECD4D3-A38C-45B2-9FA7-24DD136299C4}" dt="2019-08-28T16:51:12.778" v="2789" actId="20577"/>
        <pc:sldMkLst>
          <pc:docMk/>
          <pc:sldMk cId="2855777149" sldId="280"/>
        </pc:sldMkLst>
        <pc:spChg chg="mod">
          <ac:chgData name="Joseph Fluckiger" userId="618be8ff-0e72-4120-8f2a-bfb9aa5ee160" providerId="ADAL" clId="{FCECD4D3-A38C-45B2-9FA7-24DD136299C4}" dt="2019-08-28T16:51:12.778" v="2789" actId="20577"/>
          <ac:spMkLst>
            <pc:docMk/>
            <pc:sldMk cId="2855777149" sldId="280"/>
            <ac:spMk id="3" creationId="{EC6B7C8B-2231-4A57-A04C-73349887BA57}"/>
          </ac:spMkLst>
        </pc:spChg>
      </pc:sldChg>
      <pc:sldChg chg="addSp add del">
        <pc:chgData name="Joseph Fluckiger" userId="618be8ff-0e72-4120-8f2a-bfb9aa5ee160" providerId="ADAL" clId="{FCECD4D3-A38C-45B2-9FA7-24DD136299C4}" dt="2019-08-28T15:32:27.022" v="950" actId="2696"/>
        <pc:sldMkLst>
          <pc:docMk/>
          <pc:sldMk cId="3604703715" sldId="281"/>
        </pc:sldMkLst>
        <pc:spChg chg="add">
          <ac:chgData name="Joseph Fluckiger" userId="618be8ff-0e72-4120-8f2a-bfb9aa5ee160" providerId="ADAL" clId="{FCECD4D3-A38C-45B2-9FA7-24DD136299C4}" dt="2019-08-27T22:09:07.207" v="21"/>
          <ac:spMkLst>
            <pc:docMk/>
            <pc:sldMk cId="3604703715" sldId="281"/>
            <ac:spMk id="4" creationId="{A60A0315-88DA-4FD7-A4E3-77C5D8AEA539}"/>
          </ac:spMkLst>
        </pc:spChg>
      </pc:sldChg>
      <pc:sldChg chg="modSp add">
        <pc:chgData name="Joseph Fluckiger" userId="618be8ff-0e72-4120-8f2a-bfb9aa5ee160" providerId="ADAL" clId="{FCECD4D3-A38C-45B2-9FA7-24DD136299C4}" dt="2019-08-28T16:16:53.316" v="2731" actId="20577"/>
        <pc:sldMkLst>
          <pc:docMk/>
          <pc:sldMk cId="3806598736" sldId="282"/>
        </pc:sldMkLst>
        <pc:spChg chg="mod">
          <ac:chgData name="Joseph Fluckiger" userId="618be8ff-0e72-4120-8f2a-bfb9aa5ee160" providerId="ADAL" clId="{FCECD4D3-A38C-45B2-9FA7-24DD136299C4}" dt="2019-08-28T16:16:53.316" v="2731" actId="20577"/>
          <ac:spMkLst>
            <pc:docMk/>
            <pc:sldMk cId="3806598736" sldId="282"/>
            <ac:spMk id="3" creationId="{EC6B7C8B-2231-4A57-A04C-73349887BA57}"/>
          </ac:spMkLst>
        </pc:spChg>
      </pc:sldChg>
      <pc:sldChg chg="modSp add ord">
        <pc:chgData name="Joseph Fluckiger" userId="618be8ff-0e72-4120-8f2a-bfb9aa5ee160" providerId="ADAL" clId="{FCECD4D3-A38C-45B2-9FA7-24DD136299C4}" dt="2019-08-28T15:42:53.193" v="1011" actId="20577"/>
        <pc:sldMkLst>
          <pc:docMk/>
          <pc:sldMk cId="1835090464" sldId="283"/>
        </pc:sldMkLst>
        <pc:spChg chg="mod">
          <ac:chgData name="Joseph Fluckiger" userId="618be8ff-0e72-4120-8f2a-bfb9aa5ee160" providerId="ADAL" clId="{FCECD4D3-A38C-45B2-9FA7-24DD136299C4}" dt="2019-08-28T10:56:31.107" v="348" actId="6549"/>
          <ac:spMkLst>
            <pc:docMk/>
            <pc:sldMk cId="1835090464" sldId="283"/>
            <ac:spMk id="2" creationId="{21242735-B7FD-40E7-9F9F-7E45FB7B0185}"/>
          </ac:spMkLst>
        </pc:spChg>
        <pc:spChg chg="mod">
          <ac:chgData name="Joseph Fluckiger" userId="618be8ff-0e72-4120-8f2a-bfb9aa5ee160" providerId="ADAL" clId="{FCECD4D3-A38C-45B2-9FA7-24DD136299C4}" dt="2019-08-28T15:42:53.193" v="1011" actId="20577"/>
          <ac:spMkLst>
            <pc:docMk/>
            <pc:sldMk cId="1835090464" sldId="283"/>
            <ac:spMk id="3" creationId="{DEF5D10E-3464-48E1-823B-01B14ABA9461}"/>
          </ac:spMkLst>
        </pc:spChg>
      </pc:sldChg>
      <pc:sldChg chg="addSp delSp modSp add">
        <pc:chgData name="Joseph Fluckiger" userId="618be8ff-0e72-4120-8f2a-bfb9aa5ee160" providerId="ADAL" clId="{FCECD4D3-A38C-45B2-9FA7-24DD136299C4}" dt="2019-08-28T10:54:40.423" v="324" actId="478"/>
        <pc:sldMkLst>
          <pc:docMk/>
          <pc:sldMk cId="477761751" sldId="284"/>
        </pc:sldMkLst>
        <pc:spChg chg="add del">
          <ac:chgData name="Joseph Fluckiger" userId="618be8ff-0e72-4120-8f2a-bfb9aa5ee160" providerId="ADAL" clId="{FCECD4D3-A38C-45B2-9FA7-24DD136299C4}" dt="2019-08-28T10:53:24.291" v="301"/>
          <ac:spMkLst>
            <pc:docMk/>
            <pc:sldMk cId="477761751" sldId="284"/>
            <ac:spMk id="2" creationId="{8523659C-C298-4A0F-8979-73C27811F1FB}"/>
          </ac:spMkLst>
        </pc:spChg>
        <pc:spChg chg="add del mod">
          <ac:chgData name="Joseph Fluckiger" userId="618be8ff-0e72-4120-8f2a-bfb9aa5ee160" providerId="ADAL" clId="{FCECD4D3-A38C-45B2-9FA7-24DD136299C4}" dt="2019-08-28T10:54:40.423" v="324" actId="478"/>
          <ac:spMkLst>
            <pc:docMk/>
            <pc:sldMk cId="477761751" sldId="284"/>
            <ac:spMk id="3" creationId="{66568D6F-50EE-498C-B4C9-C033971D5709}"/>
          </ac:spMkLst>
        </pc:spChg>
        <pc:spChg chg="add mod">
          <ac:chgData name="Joseph Fluckiger" userId="618be8ff-0e72-4120-8f2a-bfb9aa5ee160" providerId="ADAL" clId="{FCECD4D3-A38C-45B2-9FA7-24DD136299C4}" dt="2019-08-28T10:54:37.144" v="323" actId="20577"/>
          <ac:spMkLst>
            <pc:docMk/>
            <pc:sldMk cId="477761751" sldId="284"/>
            <ac:spMk id="4" creationId="{811053B4-BF77-48D2-AF21-E9834B9D5D0D}"/>
          </ac:spMkLst>
        </pc:spChg>
      </pc:sldChg>
      <pc:sldChg chg="modSp add ord modNotesTx">
        <pc:chgData name="Joseph Fluckiger" userId="618be8ff-0e72-4120-8f2a-bfb9aa5ee160" providerId="ADAL" clId="{FCECD4D3-A38C-45B2-9FA7-24DD136299C4}" dt="2019-08-28T16:18:24.223" v="2771" actId="20577"/>
        <pc:sldMkLst>
          <pc:docMk/>
          <pc:sldMk cId="3259074355" sldId="285"/>
        </pc:sldMkLst>
        <pc:spChg chg="mod">
          <ac:chgData name="Joseph Fluckiger" userId="618be8ff-0e72-4120-8f2a-bfb9aa5ee160" providerId="ADAL" clId="{FCECD4D3-A38C-45B2-9FA7-24DD136299C4}" dt="2019-08-28T10:55:04.629" v="340" actId="20577"/>
          <ac:spMkLst>
            <pc:docMk/>
            <pc:sldMk cId="3259074355" sldId="285"/>
            <ac:spMk id="4" creationId="{811053B4-BF77-48D2-AF21-E9834B9D5D0D}"/>
          </ac:spMkLst>
        </pc:spChg>
      </pc:sldChg>
      <pc:sldChg chg="modSp add ord">
        <pc:chgData name="Joseph Fluckiger" userId="618be8ff-0e72-4120-8f2a-bfb9aa5ee160" providerId="ADAL" clId="{FCECD4D3-A38C-45B2-9FA7-24DD136299C4}" dt="2019-08-28T10:57:03.994" v="370" actId="20577"/>
        <pc:sldMkLst>
          <pc:docMk/>
          <pc:sldMk cId="445332084" sldId="286"/>
        </pc:sldMkLst>
        <pc:spChg chg="mod">
          <ac:chgData name="Joseph Fluckiger" userId="618be8ff-0e72-4120-8f2a-bfb9aa5ee160" providerId="ADAL" clId="{FCECD4D3-A38C-45B2-9FA7-24DD136299C4}" dt="2019-08-28T10:57:03.994" v="370" actId="20577"/>
          <ac:spMkLst>
            <pc:docMk/>
            <pc:sldMk cId="445332084" sldId="286"/>
            <ac:spMk id="4" creationId="{811053B4-BF77-48D2-AF21-E9834B9D5D0D}"/>
          </ac:spMkLst>
        </pc:spChg>
      </pc:sldChg>
      <pc:sldChg chg="add">
        <pc:chgData name="Joseph Fluckiger" userId="618be8ff-0e72-4120-8f2a-bfb9aa5ee160" providerId="ADAL" clId="{FCECD4D3-A38C-45B2-9FA7-24DD136299C4}" dt="2019-08-28T10:56:55.237" v="364"/>
        <pc:sldMkLst>
          <pc:docMk/>
          <pc:sldMk cId="1995638739" sldId="287"/>
        </pc:sldMkLst>
      </pc:sldChg>
      <pc:sldChg chg="add">
        <pc:chgData name="Joseph Fluckiger" userId="618be8ff-0e72-4120-8f2a-bfb9aa5ee160" providerId="ADAL" clId="{FCECD4D3-A38C-45B2-9FA7-24DD136299C4}" dt="2019-08-28T11:02:44.844" v="471"/>
        <pc:sldMkLst>
          <pc:docMk/>
          <pc:sldMk cId="3608736737" sldId="288"/>
        </pc:sldMkLst>
      </pc:sldChg>
      <pc:sldChg chg="modSp add del">
        <pc:chgData name="Joseph Fluckiger" userId="618be8ff-0e72-4120-8f2a-bfb9aa5ee160" providerId="ADAL" clId="{FCECD4D3-A38C-45B2-9FA7-24DD136299C4}" dt="2019-08-28T11:36:36.546" v="898" actId="2696"/>
        <pc:sldMkLst>
          <pc:docMk/>
          <pc:sldMk cId="2420233368" sldId="289"/>
        </pc:sldMkLst>
        <pc:spChg chg="mod">
          <ac:chgData name="Joseph Fluckiger" userId="618be8ff-0e72-4120-8f2a-bfb9aa5ee160" providerId="ADAL" clId="{FCECD4D3-A38C-45B2-9FA7-24DD136299C4}" dt="2019-08-28T11:32:27.185" v="802" actId="20577"/>
          <ac:spMkLst>
            <pc:docMk/>
            <pc:sldMk cId="2420233368" sldId="289"/>
            <ac:spMk id="4" creationId="{811053B4-BF77-48D2-AF21-E9834B9D5D0D}"/>
          </ac:spMkLst>
        </pc:spChg>
      </pc:sldChg>
      <pc:sldChg chg="add">
        <pc:chgData name="Joseph Fluckiger" userId="618be8ff-0e72-4120-8f2a-bfb9aa5ee160" providerId="ADAL" clId="{FCECD4D3-A38C-45B2-9FA7-24DD136299C4}" dt="2019-08-28T11:32:24.495" v="800"/>
        <pc:sldMkLst>
          <pc:docMk/>
          <pc:sldMk cId="1780764037" sldId="290"/>
        </pc:sldMkLst>
      </pc:sldChg>
      <pc:sldChg chg="addSp delSp modSp add ord">
        <pc:chgData name="Joseph Fluckiger" userId="618be8ff-0e72-4120-8f2a-bfb9aa5ee160" providerId="ADAL" clId="{FCECD4D3-A38C-45B2-9FA7-24DD136299C4}" dt="2019-08-28T15:29:17.115" v="899"/>
        <pc:sldMkLst>
          <pc:docMk/>
          <pc:sldMk cId="3389636304" sldId="291"/>
        </pc:sldMkLst>
        <pc:spChg chg="mod">
          <ac:chgData name="Joseph Fluckiger" userId="618be8ff-0e72-4120-8f2a-bfb9aa5ee160" providerId="ADAL" clId="{FCECD4D3-A38C-45B2-9FA7-24DD136299C4}" dt="2019-08-28T11:36:12.645" v="897" actId="20577"/>
          <ac:spMkLst>
            <pc:docMk/>
            <pc:sldMk cId="3389636304" sldId="291"/>
            <ac:spMk id="2" creationId="{99AD177D-C89A-4BAC-B0FE-F2F6875E9303}"/>
          </ac:spMkLst>
        </pc:spChg>
        <pc:spChg chg="mod">
          <ac:chgData name="Joseph Fluckiger" userId="618be8ff-0e72-4120-8f2a-bfb9aa5ee160" providerId="ADAL" clId="{FCECD4D3-A38C-45B2-9FA7-24DD136299C4}" dt="2019-08-28T11:35:53.329" v="839" actId="20577"/>
          <ac:spMkLst>
            <pc:docMk/>
            <pc:sldMk cId="3389636304" sldId="291"/>
            <ac:spMk id="3" creationId="{89ED7CF5-F9A3-4CE9-85CA-36D2A95C03F1}"/>
          </ac:spMkLst>
        </pc:spChg>
        <pc:picChg chg="add mod">
          <ac:chgData name="Joseph Fluckiger" userId="618be8ff-0e72-4120-8f2a-bfb9aa5ee160" providerId="ADAL" clId="{FCECD4D3-A38C-45B2-9FA7-24DD136299C4}" dt="2019-08-28T11:35:48.999" v="837" actId="14100"/>
          <ac:picMkLst>
            <pc:docMk/>
            <pc:sldMk cId="3389636304" sldId="291"/>
            <ac:picMk id="4" creationId="{33891A71-89FB-4FFA-8309-51B83B587E0A}"/>
          </ac:picMkLst>
        </pc:picChg>
        <pc:picChg chg="add mod">
          <ac:chgData name="Joseph Fluckiger" userId="618be8ff-0e72-4120-8f2a-bfb9aa5ee160" providerId="ADAL" clId="{FCECD4D3-A38C-45B2-9FA7-24DD136299C4}" dt="2019-08-28T11:35:41.692" v="834" actId="1076"/>
          <ac:picMkLst>
            <pc:docMk/>
            <pc:sldMk cId="3389636304" sldId="291"/>
            <ac:picMk id="5" creationId="{56E2BFA9-0ED5-407B-8870-F2DF8FFC92A0}"/>
          </ac:picMkLst>
        </pc:picChg>
        <pc:picChg chg="add mod">
          <ac:chgData name="Joseph Fluckiger" userId="618be8ff-0e72-4120-8f2a-bfb9aa5ee160" providerId="ADAL" clId="{FCECD4D3-A38C-45B2-9FA7-24DD136299C4}" dt="2019-08-28T11:35:35.210" v="833" actId="1076"/>
          <ac:picMkLst>
            <pc:docMk/>
            <pc:sldMk cId="3389636304" sldId="291"/>
            <ac:picMk id="6" creationId="{5164F7DA-69A1-44E8-A386-3BB4D5DD8870}"/>
          </ac:picMkLst>
        </pc:picChg>
        <pc:picChg chg="add del mod">
          <ac:chgData name="Joseph Fluckiger" userId="618be8ff-0e72-4120-8f2a-bfb9aa5ee160" providerId="ADAL" clId="{FCECD4D3-A38C-45B2-9FA7-24DD136299C4}" dt="2019-08-28T11:35:07.327" v="827"/>
          <ac:picMkLst>
            <pc:docMk/>
            <pc:sldMk cId="3389636304" sldId="291"/>
            <ac:picMk id="8" creationId="{23DC6306-573E-4BD5-9B3B-C309AF07B49A}"/>
          </ac:picMkLst>
        </pc:picChg>
        <pc:picChg chg="add del mod">
          <ac:chgData name="Joseph Fluckiger" userId="618be8ff-0e72-4120-8f2a-bfb9aa5ee160" providerId="ADAL" clId="{FCECD4D3-A38C-45B2-9FA7-24DD136299C4}" dt="2019-08-28T11:35:07.327" v="827"/>
          <ac:picMkLst>
            <pc:docMk/>
            <pc:sldMk cId="3389636304" sldId="291"/>
            <ac:picMk id="9" creationId="{327EE749-8426-4F2C-9836-D70DC23CC499}"/>
          </ac:picMkLst>
        </pc:picChg>
        <pc:picChg chg="add del mod">
          <ac:chgData name="Joseph Fluckiger" userId="618be8ff-0e72-4120-8f2a-bfb9aa5ee160" providerId="ADAL" clId="{FCECD4D3-A38C-45B2-9FA7-24DD136299C4}" dt="2019-08-28T11:35:07.327" v="827"/>
          <ac:picMkLst>
            <pc:docMk/>
            <pc:sldMk cId="3389636304" sldId="291"/>
            <ac:picMk id="10" creationId="{E1427E6B-827D-446D-978B-27B63478FA7C}"/>
          </ac:picMkLst>
        </pc:picChg>
        <pc:picChg chg="add del mod">
          <ac:chgData name="Joseph Fluckiger" userId="618be8ff-0e72-4120-8f2a-bfb9aa5ee160" providerId="ADAL" clId="{FCECD4D3-A38C-45B2-9FA7-24DD136299C4}" dt="2019-08-28T11:34:17.948" v="817"/>
          <ac:picMkLst>
            <pc:docMk/>
            <pc:sldMk cId="3389636304" sldId="291"/>
            <ac:picMk id="1026" creationId="{41B916C6-5F0E-4541-BC5B-F42F0686CBDA}"/>
          </ac:picMkLst>
        </pc:picChg>
        <pc:picChg chg="add mod">
          <ac:chgData name="Joseph Fluckiger" userId="618be8ff-0e72-4120-8f2a-bfb9aa5ee160" providerId="ADAL" clId="{FCECD4D3-A38C-45B2-9FA7-24DD136299C4}" dt="2019-08-28T11:35:41.692" v="834" actId="1076"/>
          <ac:picMkLst>
            <pc:docMk/>
            <pc:sldMk cId="3389636304" sldId="291"/>
            <ac:picMk id="1028" creationId="{69EC375B-A723-4C82-ADCE-67503AA04E91}"/>
          </ac:picMkLst>
        </pc:picChg>
      </pc:sldChg>
      <pc:sldChg chg="add del">
        <pc:chgData name="Joseph Fluckiger" userId="618be8ff-0e72-4120-8f2a-bfb9aa5ee160" providerId="ADAL" clId="{FCECD4D3-A38C-45B2-9FA7-24DD136299C4}" dt="2019-08-28T11:32:38.002" v="805"/>
        <pc:sldMkLst>
          <pc:docMk/>
          <pc:sldMk cId="3552507389" sldId="292"/>
        </pc:sldMkLst>
      </pc:sldChg>
      <pc:sldChg chg="add del">
        <pc:chgData name="Joseph Fluckiger" userId="618be8ff-0e72-4120-8f2a-bfb9aa5ee160" providerId="ADAL" clId="{FCECD4D3-A38C-45B2-9FA7-24DD136299C4}" dt="2019-08-28T15:32:29.819" v="951" actId="2696"/>
        <pc:sldMkLst>
          <pc:docMk/>
          <pc:sldMk cId="3351454225" sldId="455"/>
        </pc:sldMkLst>
      </pc:sldChg>
      <pc:sldChg chg="addSp delSp modSp add">
        <pc:chgData name="Joseph Fluckiger" userId="618be8ff-0e72-4120-8f2a-bfb9aa5ee160" providerId="ADAL" clId="{FCECD4D3-A38C-45B2-9FA7-24DD136299C4}" dt="2019-08-28T15:33:19.556" v="971" actId="20577"/>
        <pc:sldMkLst>
          <pc:docMk/>
          <pc:sldMk cId="795782970" sldId="456"/>
        </pc:sldMkLst>
        <pc:spChg chg="del">
          <ac:chgData name="Joseph Fluckiger" userId="618be8ff-0e72-4120-8f2a-bfb9aa5ee160" providerId="ADAL" clId="{FCECD4D3-A38C-45B2-9FA7-24DD136299C4}" dt="2019-08-28T15:30:58.167" v="902" actId="478"/>
          <ac:spMkLst>
            <pc:docMk/>
            <pc:sldMk cId="795782970" sldId="456"/>
            <ac:spMk id="3" creationId="{2E5AE3F8-BA8E-4018-BCE2-28FD5D3D115A}"/>
          </ac:spMkLst>
        </pc:spChg>
        <pc:spChg chg="del">
          <ac:chgData name="Joseph Fluckiger" userId="618be8ff-0e72-4120-8f2a-bfb9aa5ee160" providerId="ADAL" clId="{FCECD4D3-A38C-45B2-9FA7-24DD136299C4}" dt="2019-08-28T15:31:01.636" v="904" actId="478"/>
          <ac:spMkLst>
            <pc:docMk/>
            <pc:sldMk cId="795782970" sldId="456"/>
            <ac:spMk id="4" creationId="{A60A0315-88DA-4FD7-A4E3-77C5D8AEA539}"/>
          </ac:spMkLst>
        </pc:spChg>
        <pc:spChg chg="add del mod">
          <ac:chgData name="Joseph Fluckiger" userId="618be8ff-0e72-4120-8f2a-bfb9aa5ee160" providerId="ADAL" clId="{FCECD4D3-A38C-45B2-9FA7-24DD136299C4}" dt="2019-08-28T15:30:59.813" v="903" actId="478"/>
          <ac:spMkLst>
            <pc:docMk/>
            <pc:sldMk cId="795782970" sldId="456"/>
            <ac:spMk id="6" creationId="{1312195C-57C5-4CBC-AEA4-65054E9AEE12}"/>
          </ac:spMkLst>
        </pc:spChg>
        <pc:spChg chg="add">
          <ac:chgData name="Joseph Fluckiger" userId="618be8ff-0e72-4120-8f2a-bfb9aa5ee160" providerId="ADAL" clId="{FCECD4D3-A38C-45B2-9FA7-24DD136299C4}" dt="2019-08-28T15:31:02.921" v="905"/>
          <ac:spMkLst>
            <pc:docMk/>
            <pc:sldMk cId="795782970" sldId="456"/>
            <ac:spMk id="7" creationId="{44A97804-C627-49EC-8614-22BDEB0A9DB6}"/>
          </ac:spMkLst>
        </pc:spChg>
        <pc:spChg chg="add">
          <ac:chgData name="Joseph Fluckiger" userId="618be8ff-0e72-4120-8f2a-bfb9aa5ee160" providerId="ADAL" clId="{FCECD4D3-A38C-45B2-9FA7-24DD136299C4}" dt="2019-08-28T15:31:02.921" v="905"/>
          <ac:spMkLst>
            <pc:docMk/>
            <pc:sldMk cId="795782970" sldId="456"/>
            <ac:spMk id="8" creationId="{1EFB7974-9CF4-40F8-B9E4-FF8459812FD5}"/>
          </ac:spMkLst>
        </pc:spChg>
        <pc:spChg chg="add">
          <ac:chgData name="Joseph Fluckiger" userId="618be8ff-0e72-4120-8f2a-bfb9aa5ee160" providerId="ADAL" clId="{FCECD4D3-A38C-45B2-9FA7-24DD136299C4}" dt="2019-08-28T15:31:02.921" v="905"/>
          <ac:spMkLst>
            <pc:docMk/>
            <pc:sldMk cId="795782970" sldId="456"/>
            <ac:spMk id="9" creationId="{C990B8DD-B103-432A-8575-8E798C25CE39}"/>
          </ac:spMkLst>
        </pc:spChg>
        <pc:spChg chg="add mod">
          <ac:chgData name="Joseph Fluckiger" userId="618be8ff-0e72-4120-8f2a-bfb9aa5ee160" providerId="ADAL" clId="{FCECD4D3-A38C-45B2-9FA7-24DD136299C4}" dt="2019-08-28T15:33:08.169" v="963" actId="20577"/>
          <ac:spMkLst>
            <pc:docMk/>
            <pc:sldMk cId="795782970" sldId="456"/>
            <ac:spMk id="10" creationId="{328A6AD5-87F1-464B-8177-7191A7C63DA8}"/>
          </ac:spMkLst>
        </pc:spChg>
        <pc:spChg chg="add mod">
          <ac:chgData name="Joseph Fluckiger" userId="618be8ff-0e72-4120-8f2a-bfb9aa5ee160" providerId="ADAL" clId="{FCECD4D3-A38C-45B2-9FA7-24DD136299C4}" dt="2019-08-28T15:32:14.437" v="949" actId="1035"/>
          <ac:spMkLst>
            <pc:docMk/>
            <pc:sldMk cId="795782970" sldId="456"/>
            <ac:spMk id="11" creationId="{B21813A4-A82D-4FA5-BBF5-4676032634BC}"/>
          </ac:spMkLst>
        </pc:spChg>
        <pc:spChg chg="add mod">
          <ac:chgData name="Joseph Fluckiger" userId="618be8ff-0e72-4120-8f2a-bfb9aa5ee160" providerId="ADAL" clId="{FCECD4D3-A38C-45B2-9FA7-24DD136299C4}" dt="2019-08-28T15:33:19.556" v="971" actId="20577"/>
          <ac:spMkLst>
            <pc:docMk/>
            <pc:sldMk cId="795782970" sldId="456"/>
            <ac:spMk id="12" creationId="{7309CC0D-F1CC-40CC-B681-6A6C8B104736}"/>
          </ac:spMkLst>
        </pc:spChg>
      </pc:sldChg>
      <pc:sldChg chg="delSp modSp add del">
        <pc:chgData name="Joseph Fluckiger" userId="618be8ff-0e72-4120-8f2a-bfb9aa5ee160" providerId="ADAL" clId="{FCECD4D3-A38C-45B2-9FA7-24DD136299C4}" dt="2019-08-28T15:45:08.105" v="1048" actId="2696"/>
        <pc:sldMkLst>
          <pc:docMk/>
          <pc:sldMk cId="619933492" sldId="457"/>
        </pc:sldMkLst>
        <pc:spChg chg="mod">
          <ac:chgData name="Joseph Fluckiger" userId="618be8ff-0e72-4120-8f2a-bfb9aa5ee160" providerId="ADAL" clId="{FCECD4D3-A38C-45B2-9FA7-24DD136299C4}" dt="2019-08-28T15:44:48.877" v="1044" actId="20577"/>
          <ac:spMkLst>
            <pc:docMk/>
            <pc:sldMk cId="619933492" sldId="457"/>
            <ac:spMk id="2" creationId="{0E90CFAC-8830-418F-8862-07F72D9C001D}"/>
          </ac:spMkLst>
        </pc:spChg>
        <pc:picChg chg="del">
          <ac:chgData name="Joseph Fluckiger" userId="618be8ff-0e72-4120-8f2a-bfb9aa5ee160" providerId="ADAL" clId="{FCECD4D3-A38C-45B2-9FA7-24DD136299C4}" dt="2019-08-28T15:44:50.872" v="1045" actId="478"/>
          <ac:picMkLst>
            <pc:docMk/>
            <pc:sldMk cId="619933492" sldId="457"/>
            <ac:picMk id="4" creationId="{DD474821-2753-4536-9E2D-22C2E3BFB80E}"/>
          </ac:picMkLst>
        </pc:picChg>
      </pc:sldChg>
      <pc:sldChg chg="addSp modSp add modNotesTx">
        <pc:chgData name="Joseph Fluckiger" userId="618be8ff-0e72-4120-8f2a-bfb9aa5ee160" providerId="ADAL" clId="{FCECD4D3-A38C-45B2-9FA7-24DD136299C4}" dt="2019-08-28T15:59:35.488" v="1787" actId="20577"/>
        <pc:sldMkLst>
          <pc:docMk/>
          <pc:sldMk cId="1752981102" sldId="458"/>
        </pc:sldMkLst>
        <pc:spChg chg="mod">
          <ac:chgData name="Joseph Fluckiger" userId="618be8ff-0e72-4120-8f2a-bfb9aa5ee160" providerId="ADAL" clId="{FCECD4D3-A38C-45B2-9FA7-24DD136299C4}" dt="2019-08-28T15:45:05.307" v="1047"/>
          <ac:spMkLst>
            <pc:docMk/>
            <pc:sldMk cId="1752981102" sldId="458"/>
            <ac:spMk id="2" creationId="{EEEC9252-9FCE-41CD-B52E-B60E8F1B7CF7}"/>
          </ac:spMkLst>
        </pc:spChg>
        <pc:spChg chg="mod">
          <ac:chgData name="Joseph Fluckiger" userId="618be8ff-0e72-4120-8f2a-bfb9aa5ee160" providerId="ADAL" clId="{FCECD4D3-A38C-45B2-9FA7-24DD136299C4}" dt="2019-08-28T15:47:15.692" v="1222" actId="20577"/>
          <ac:spMkLst>
            <pc:docMk/>
            <pc:sldMk cId="1752981102" sldId="458"/>
            <ac:spMk id="3" creationId="{7D4D3157-C04D-4D1D-81C0-4F9D48631AAF}"/>
          </ac:spMkLst>
        </pc:spChg>
        <pc:picChg chg="add mod">
          <ac:chgData name="Joseph Fluckiger" userId="618be8ff-0e72-4120-8f2a-bfb9aa5ee160" providerId="ADAL" clId="{FCECD4D3-A38C-45B2-9FA7-24DD136299C4}" dt="2019-08-28T15:48:01.438" v="1231" actId="1076"/>
          <ac:picMkLst>
            <pc:docMk/>
            <pc:sldMk cId="1752981102" sldId="458"/>
            <ac:picMk id="4" creationId="{8F485D81-3DAF-483C-830F-BA51D19849BB}"/>
          </ac:picMkLst>
        </pc:picChg>
      </pc:sldChg>
      <pc:sldChg chg="addSp delSp modSp add modNotesTx">
        <pc:chgData name="Joseph Fluckiger" userId="618be8ff-0e72-4120-8f2a-bfb9aa5ee160" providerId="ADAL" clId="{FCECD4D3-A38C-45B2-9FA7-24DD136299C4}" dt="2019-08-28T16:06:57.822" v="2325" actId="478"/>
        <pc:sldMkLst>
          <pc:docMk/>
          <pc:sldMk cId="2871042231" sldId="459"/>
        </pc:sldMkLst>
        <pc:spChg chg="mod">
          <ac:chgData name="Joseph Fluckiger" userId="618be8ff-0e72-4120-8f2a-bfb9aa5ee160" providerId="ADAL" clId="{FCECD4D3-A38C-45B2-9FA7-24DD136299C4}" dt="2019-08-28T15:59:46.589" v="1790" actId="20577"/>
          <ac:spMkLst>
            <pc:docMk/>
            <pc:sldMk cId="2871042231" sldId="459"/>
            <ac:spMk id="2" creationId="{EEEC9252-9FCE-41CD-B52E-B60E8F1B7CF7}"/>
          </ac:spMkLst>
        </pc:spChg>
        <pc:spChg chg="mod">
          <ac:chgData name="Joseph Fluckiger" userId="618be8ff-0e72-4120-8f2a-bfb9aa5ee160" providerId="ADAL" clId="{FCECD4D3-A38C-45B2-9FA7-24DD136299C4}" dt="2019-08-28T16:01:06.759" v="1967" actId="114"/>
          <ac:spMkLst>
            <pc:docMk/>
            <pc:sldMk cId="2871042231" sldId="459"/>
            <ac:spMk id="3" creationId="{7D4D3157-C04D-4D1D-81C0-4F9D48631AAF}"/>
          </ac:spMkLst>
        </pc:spChg>
        <pc:picChg chg="add del">
          <ac:chgData name="Joseph Fluckiger" userId="618be8ff-0e72-4120-8f2a-bfb9aa5ee160" providerId="ADAL" clId="{FCECD4D3-A38C-45B2-9FA7-24DD136299C4}" dt="2019-08-28T16:06:57.822" v="2325" actId="478"/>
          <ac:picMkLst>
            <pc:docMk/>
            <pc:sldMk cId="2871042231" sldId="459"/>
            <ac:picMk id="4" creationId="{8F485D81-3DAF-483C-830F-BA51D19849BB}"/>
          </ac:picMkLst>
        </pc:picChg>
      </pc:sldChg>
      <pc:sldChg chg="addSp delSp modSp add modNotesTx">
        <pc:chgData name="Joseph Fluckiger" userId="618be8ff-0e72-4120-8f2a-bfb9aa5ee160" providerId="ADAL" clId="{FCECD4D3-A38C-45B2-9FA7-24DD136299C4}" dt="2019-08-28T16:50:44.493" v="2785" actId="20577"/>
        <pc:sldMkLst>
          <pc:docMk/>
          <pc:sldMk cId="3891392696" sldId="460"/>
        </pc:sldMkLst>
        <pc:spChg chg="mod">
          <ac:chgData name="Joseph Fluckiger" userId="618be8ff-0e72-4120-8f2a-bfb9aa5ee160" providerId="ADAL" clId="{FCECD4D3-A38C-45B2-9FA7-24DD136299C4}" dt="2019-08-28T16:04:13.458" v="2112" actId="20577"/>
          <ac:spMkLst>
            <pc:docMk/>
            <pc:sldMk cId="3891392696" sldId="460"/>
            <ac:spMk id="2" creationId="{EEEC9252-9FCE-41CD-B52E-B60E8F1B7CF7}"/>
          </ac:spMkLst>
        </pc:spChg>
        <pc:spChg chg="mod">
          <ac:chgData name="Joseph Fluckiger" userId="618be8ff-0e72-4120-8f2a-bfb9aa5ee160" providerId="ADAL" clId="{FCECD4D3-A38C-45B2-9FA7-24DD136299C4}" dt="2019-08-28T16:50:44.493" v="2785" actId="20577"/>
          <ac:spMkLst>
            <pc:docMk/>
            <pc:sldMk cId="3891392696" sldId="460"/>
            <ac:spMk id="3" creationId="{7D4D3157-C04D-4D1D-81C0-4F9D48631AAF}"/>
          </ac:spMkLst>
        </pc:spChg>
        <pc:spChg chg="add mod">
          <ac:chgData name="Joseph Fluckiger" userId="618be8ff-0e72-4120-8f2a-bfb9aa5ee160" providerId="ADAL" clId="{FCECD4D3-A38C-45B2-9FA7-24DD136299C4}" dt="2019-08-28T16:06:10.393" v="2321" actId="313"/>
          <ac:spMkLst>
            <pc:docMk/>
            <pc:sldMk cId="3891392696" sldId="460"/>
            <ac:spMk id="5" creationId="{AD305CC4-D1D2-4B69-B742-43372314F6F6}"/>
          </ac:spMkLst>
        </pc:spChg>
        <pc:picChg chg="del">
          <ac:chgData name="Joseph Fluckiger" userId="618be8ff-0e72-4120-8f2a-bfb9aa5ee160" providerId="ADAL" clId="{FCECD4D3-A38C-45B2-9FA7-24DD136299C4}" dt="2019-08-28T16:06:33.417" v="2322" actId="478"/>
          <ac:picMkLst>
            <pc:docMk/>
            <pc:sldMk cId="3891392696" sldId="460"/>
            <ac:picMk id="4" creationId="{8F485D81-3DAF-483C-830F-BA51D19849BB}"/>
          </ac:picMkLst>
        </pc:picChg>
      </pc:sldChg>
      <pc:sldChg chg="modSp add ord">
        <pc:chgData name="Joseph Fluckiger" userId="618be8ff-0e72-4120-8f2a-bfb9aa5ee160" providerId="ADAL" clId="{FCECD4D3-A38C-45B2-9FA7-24DD136299C4}" dt="2019-08-28T16:08:05.207" v="2359" actId="20577"/>
        <pc:sldMkLst>
          <pc:docMk/>
          <pc:sldMk cId="696663350" sldId="461"/>
        </pc:sldMkLst>
        <pc:spChg chg="mod">
          <ac:chgData name="Joseph Fluckiger" userId="618be8ff-0e72-4120-8f2a-bfb9aa5ee160" providerId="ADAL" clId="{FCECD4D3-A38C-45B2-9FA7-24DD136299C4}" dt="2019-08-28T16:08:05.207" v="2359" actId="20577"/>
          <ac:spMkLst>
            <pc:docMk/>
            <pc:sldMk cId="696663350" sldId="461"/>
            <ac:spMk id="4" creationId="{811053B4-BF77-48D2-AF21-E9834B9D5D0D}"/>
          </ac:spMkLst>
        </pc:spChg>
      </pc:sldChg>
      <pc:sldChg chg="modSp add ord">
        <pc:chgData name="Joseph Fluckiger" userId="618be8ff-0e72-4120-8f2a-bfb9aa5ee160" providerId="ADAL" clId="{FCECD4D3-A38C-45B2-9FA7-24DD136299C4}" dt="2019-08-28T16:07:48.629" v="2350" actId="20577"/>
        <pc:sldMkLst>
          <pc:docMk/>
          <pc:sldMk cId="3330648937" sldId="462"/>
        </pc:sldMkLst>
        <pc:spChg chg="mod">
          <ac:chgData name="Joseph Fluckiger" userId="618be8ff-0e72-4120-8f2a-bfb9aa5ee160" providerId="ADAL" clId="{FCECD4D3-A38C-45B2-9FA7-24DD136299C4}" dt="2019-08-28T16:07:48.629" v="2350" actId="20577"/>
          <ac:spMkLst>
            <pc:docMk/>
            <pc:sldMk cId="3330648937" sldId="462"/>
            <ac:spMk id="4" creationId="{811053B4-BF77-48D2-AF21-E9834B9D5D0D}"/>
          </ac:spMkLst>
        </pc:spChg>
      </pc:sldChg>
      <pc:sldChg chg="delSp modSp add del">
        <pc:chgData name="Joseph Fluckiger" userId="618be8ff-0e72-4120-8f2a-bfb9aa5ee160" providerId="ADAL" clId="{FCECD4D3-A38C-45B2-9FA7-24DD136299C4}" dt="2019-08-28T16:14:40.600" v="2459" actId="2696"/>
        <pc:sldMkLst>
          <pc:docMk/>
          <pc:sldMk cId="2199677137" sldId="463"/>
        </pc:sldMkLst>
        <pc:spChg chg="mod">
          <ac:chgData name="Joseph Fluckiger" userId="618be8ff-0e72-4120-8f2a-bfb9aa5ee160" providerId="ADAL" clId="{FCECD4D3-A38C-45B2-9FA7-24DD136299C4}" dt="2019-08-28T16:14:29.039" v="2457" actId="20577"/>
          <ac:spMkLst>
            <pc:docMk/>
            <pc:sldMk cId="2199677137" sldId="463"/>
            <ac:spMk id="2" creationId="{7DDA57B3-E514-49D5-BB21-B578F110206C}"/>
          </ac:spMkLst>
        </pc:spChg>
        <pc:picChg chg="del">
          <ac:chgData name="Joseph Fluckiger" userId="618be8ff-0e72-4120-8f2a-bfb9aa5ee160" providerId="ADAL" clId="{FCECD4D3-A38C-45B2-9FA7-24DD136299C4}" dt="2019-08-28T16:14:37.447" v="2458" actId="478"/>
          <ac:picMkLst>
            <pc:docMk/>
            <pc:sldMk cId="2199677137" sldId="463"/>
            <ac:picMk id="3074" creationId="{A8C48FE1-F822-403D-9642-0392FE9FA566}"/>
          </ac:picMkLst>
        </pc:picChg>
      </pc:sldChg>
      <pc:sldMasterChg chg="delSldLayout modSldLayout">
        <pc:chgData name="Joseph Fluckiger" userId="618be8ff-0e72-4120-8f2a-bfb9aa5ee160" providerId="ADAL" clId="{FCECD4D3-A38C-45B2-9FA7-24DD136299C4}" dt="2019-08-28T15:32:29.824" v="952" actId="2696"/>
        <pc:sldMasterMkLst>
          <pc:docMk/>
          <pc:sldMasterMk cId="2884106347" sldId="2147483648"/>
        </pc:sldMasterMkLst>
        <pc:sldLayoutChg chg="addSp delSp modSp">
          <pc:chgData name="Joseph Fluckiger" userId="618be8ff-0e72-4120-8f2a-bfb9aa5ee160" providerId="ADAL" clId="{FCECD4D3-A38C-45B2-9FA7-24DD136299C4}" dt="2019-08-28T11:14:40.729" v="488" actId="1076"/>
          <pc:sldLayoutMkLst>
            <pc:docMk/>
            <pc:sldMasterMk cId="2884106347" sldId="2147483648"/>
            <pc:sldLayoutMk cId="725035894" sldId="2147483650"/>
          </pc:sldLayoutMkLst>
          <pc:spChg chg="add mod">
            <ac:chgData name="Joseph Fluckiger" userId="618be8ff-0e72-4120-8f2a-bfb9aa5ee160" providerId="ADAL" clId="{FCECD4D3-A38C-45B2-9FA7-24DD136299C4}" dt="2019-08-27T23:37:59.790" v="30" actId="14100"/>
            <ac:spMkLst>
              <pc:docMk/>
              <pc:sldMasterMk cId="2884106347" sldId="2147483648"/>
              <pc:sldLayoutMk cId="725035894" sldId="2147483650"/>
              <ac:spMk id="7" creationId="{FE62E6A6-E947-4E03-89D4-9846C15E4B5A}"/>
            </ac:spMkLst>
          </pc:spChg>
          <pc:picChg chg="add del mod">
            <ac:chgData name="Joseph Fluckiger" userId="618be8ff-0e72-4120-8f2a-bfb9aa5ee160" providerId="ADAL" clId="{FCECD4D3-A38C-45B2-9FA7-24DD136299C4}" dt="2019-08-28T11:03:57.340" v="476" actId="478"/>
            <ac:picMkLst>
              <pc:docMk/>
              <pc:sldMasterMk cId="2884106347" sldId="2147483648"/>
              <pc:sldLayoutMk cId="725035894" sldId="2147483650"/>
              <ac:picMk id="8" creationId="{5861236A-E886-44F2-AD54-B28387633245}"/>
            </ac:picMkLst>
          </pc:picChg>
          <pc:picChg chg="add mod">
            <ac:chgData name="Joseph Fluckiger" userId="618be8ff-0e72-4120-8f2a-bfb9aa5ee160" providerId="ADAL" clId="{FCECD4D3-A38C-45B2-9FA7-24DD136299C4}" dt="2019-08-28T11:14:40.729" v="488" actId="1076"/>
            <ac:picMkLst>
              <pc:docMk/>
              <pc:sldMasterMk cId="2884106347" sldId="2147483648"/>
              <pc:sldLayoutMk cId="725035894" sldId="2147483650"/>
              <ac:picMk id="9" creationId="{60932029-E2B8-459F-B1CC-D206C78A827C}"/>
            </ac:picMkLst>
          </pc:picChg>
        </pc:sldLayoutChg>
        <pc:sldLayoutChg chg="del">
          <pc:chgData name="Joseph Fluckiger" userId="618be8ff-0e72-4120-8f2a-bfb9aa5ee160" providerId="ADAL" clId="{FCECD4D3-A38C-45B2-9FA7-24DD136299C4}" dt="2019-08-28T10:52:31.143" v="294" actId="2696"/>
          <pc:sldLayoutMkLst>
            <pc:docMk/>
            <pc:sldMasterMk cId="2884106347" sldId="2147483648"/>
            <pc:sldLayoutMk cId="2246585074" sldId="2147483654"/>
          </pc:sldLayoutMkLst>
        </pc:sldLayoutChg>
        <pc:sldLayoutChg chg="del">
          <pc:chgData name="Joseph Fluckiger" userId="618be8ff-0e72-4120-8f2a-bfb9aa5ee160" providerId="ADAL" clId="{FCECD4D3-A38C-45B2-9FA7-24DD136299C4}" dt="2019-08-28T10:52:54.955" v="297" actId="2696"/>
          <pc:sldLayoutMkLst>
            <pc:docMk/>
            <pc:sldMasterMk cId="2884106347" sldId="2147483648"/>
            <pc:sldLayoutMk cId="2570497014" sldId="2147483657"/>
          </pc:sldLayoutMkLst>
        </pc:sldLayoutChg>
        <pc:sldLayoutChg chg="addSp delSp modSp">
          <pc:chgData name="Joseph Fluckiger" userId="618be8ff-0e72-4120-8f2a-bfb9aa5ee160" providerId="ADAL" clId="{FCECD4D3-A38C-45B2-9FA7-24DD136299C4}" dt="2019-08-28T10:56:05.445" v="346" actId="478"/>
          <pc:sldLayoutMkLst>
            <pc:docMk/>
            <pc:sldMasterMk cId="2884106347" sldId="2147483648"/>
            <pc:sldLayoutMk cId="4048332502" sldId="2147483657"/>
          </pc:sldLayoutMkLst>
          <pc:spChg chg="mod">
            <ac:chgData name="Joseph Fluckiger" userId="618be8ff-0e72-4120-8f2a-bfb9aa5ee160" providerId="ADAL" clId="{FCECD4D3-A38C-45B2-9FA7-24DD136299C4}" dt="2019-08-28T10:56:01.451" v="345" actId="207"/>
            <ac:spMkLst>
              <pc:docMk/>
              <pc:sldMasterMk cId="2884106347" sldId="2147483648"/>
              <pc:sldLayoutMk cId="4048332502" sldId="2147483657"/>
              <ac:spMk id="2" creationId="{00000000-0000-0000-0000-000000000000}"/>
            </ac:spMkLst>
          </pc:spChg>
          <pc:picChg chg="del">
            <ac:chgData name="Joseph Fluckiger" userId="618be8ff-0e72-4120-8f2a-bfb9aa5ee160" providerId="ADAL" clId="{FCECD4D3-A38C-45B2-9FA7-24DD136299C4}" dt="2019-08-28T10:53:07.506" v="298" actId="478"/>
            <ac:picMkLst>
              <pc:docMk/>
              <pc:sldMasterMk cId="2884106347" sldId="2147483648"/>
              <pc:sldLayoutMk cId="4048332502" sldId="2147483657"/>
              <ac:picMk id="3" creationId="{00000000-0000-0000-0000-000000000000}"/>
            </ac:picMkLst>
          </pc:picChg>
          <pc:picChg chg="add del mod">
            <ac:chgData name="Joseph Fluckiger" userId="618be8ff-0e72-4120-8f2a-bfb9aa5ee160" providerId="ADAL" clId="{FCECD4D3-A38C-45B2-9FA7-24DD136299C4}" dt="2019-08-28T10:56:05.445" v="346" actId="478"/>
            <ac:picMkLst>
              <pc:docMk/>
              <pc:sldMasterMk cId="2884106347" sldId="2147483648"/>
              <pc:sldLayoutMk cId="4048332502" sldId="2147483657"/>
              <ac:picMk id="4" creationId="{0B3CE367-5719-44BC-B795-1DDBC8167E75}"/>
            </ac:picMkLst>
          </pc:picChg>
        </pc:sldLayoutChg>
        <pc:sldLayoutChg chg="del">
          <pc:chgData name="Joseph Fluckiger" userId="618be8ff-0e72-4120-8f2a-bfb9aa5ee160" providerId="ADAL" clId="{FCECD4D3-A38C-45B2-9FA7-24DD136299C4}" dt="2019-08-28T10:52:48.053" v="295" actId="2696"/>
          <pc:sldLayoutMkLst>
            <pc:docMk/>
            <pc:sldMasterMk cId="2884106347" sldId="2147483648"/>
            <pc:sldLayoutMk cId="2414677547" sldId="2147483658"/>
          </pc:sldLayoutMkLst>
        </pc:sldLayoutChg>
        <pc:sldLayoutChg chg="del">
          <pc:chgData name="Joseph Fluckiger" userId="618be8ff-0e72-4120-8f2a-bfb9aa5ee160" providerId="ADAL" clId="{FCECD4D3-A38C-45B2-9FA7-24DD136299C4}" dt="2019-08-28T15:32:29.824" v="952" actId="2696"/>
          <pc:sldLayoutMkLst>
            <pc:docMk/>
            <pc:sldMasterMk cId="2884106347" sldId="2147483648"/>
            <pc:sldLayoutMk cId="4230388424" sldId="2147483658"/>
          </pc:sldLayoutMkLst>
        </pc:sldLayoutChg>
        <pc:sldLayoutChg chg="del">
          <pc:chgData name="Joseph Fluckiger" userId="618be8ff-0e72-4120-8f2a-bfb9aa5ee160" providerId="ADAL" clId="{FCECD4D3-A38C-45B2-9FA7-24DD136299C4}" dt="2019-08-28T10:52:50.920" v="296" actId="2696"/>
          <pc:sldLayoutMkLst>
            <pc:docMk/>
            <pc:sldMasterMk cId="2884106347" sldId="2147483648"/>
            <pc:sldLayoutMk cId="428655389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C68E7-A6F9-4F74-A501-42255879E3F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F4B14-6EE6-43F2-AD25-AC2B3AFFA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4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ooma.com/blog/data-migration-tool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softwaretestinghelp.com/data-migration-tools/" TargetMode="External"/><Relationship Id="rId4" Type="http://schemas.openxmlformats.org/officeDocument/2006/relationships/hyperlink" Target="https://www.alooma.com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ms/pricing/?nc=sn&amp;loc=3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ms/pricing/?nc=sn&amp;loc=3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Heated Battle between Larry Ellison CEO of Oracle and Andy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Jassie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AWS.  </a:t>
            </a:r>
          </a:p>
          <a:p>
            <a:pPr rtl="0" fontAlgn="ctr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Story: When I was interviewing at AWS, asked if they had made good on the promise to migrate Amazon.com from Oracle to Postgres, and they indeed have. AWS definitely makes a lot of money from RDS, AWS migrated from Oracle to Postgres Aurora. This was a major priority in 2018, which was successfully completed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I’ll bet you this will be something that is highlighted at AWS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ReInvent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December.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4B14-6EE6-43F2-AD25-AC2B3AFFA2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35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https://www.alooma.com/blog/data-migration-tools</a:t>
            </a:r>
            <a:r>
              <a:rPr lang="en-US" dirty="0">
                <a:hlinkClick r:id="rId4"/>
              </a:rPr>
              <a:t>/</a:t>
            </a:r>
            <a:endParaRPr lang="en-US" dirty="0"/>
          </a:p>
          <a:p>
            <a:r>
              <a:rPr lang="en-US" dirty="0">
                <a:hlinkClick r:id="rId5"/>
              </a:rPr>
              <a:t>https://www.softwaretestinghelp.com/data-migration-tools/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4B14-6EE6-43F2-AD25-AC2B3AFFA2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Show console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Python Script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4B14-6EE6-43F2-AD25-AC2B3AFFA2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79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what is missing from the Targets? Why would some databases not be listed in Targets?</a:t>
            </a:r>
          </a:p>
          <a:p>
            <a:endParaRPr lang="en-US" dirty="0"/>
          </a:p>
          <a:p>
            <a:r>
              <a:rPr lang="en-US" dirty="0"/>
              <a:t>You can tell the age of the database by the logo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4B14-6EE6-43F2-AD25-AC2B3AFFA2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Additional reasons: </a:t>
            </a:r>
          </a:p>
          <a:p>
            <a:r>
              <a:rPr lang="en-US" sz="1600" dirty="0"/>
              <a:t>- Modernize</a:t>
            </a:r>
          </a:p>
          <a:p>
            <a:r>
              <a:rPr lang="en-US" sz="1600" dirty="0"/>
              <a:t>- License Fees.  </a:t>
            </a:r>
          </a:p>
          <a:p>
            <a:r>
              <a:rPr lang="en-US" sz="1600" dirty="0"/>
              <a:t>With our migration for example, we reduced cost from $7000 to $500 per month MS </a:t>
            </a:r>
            <a:r>
              <a:rPr lang="en-US" sz="1600" dirty="0" err="1"/>
              <a:t>Sql</a:t>
            </a:r>
            <a:r>
              <a:rPr lang="en-US" sz="1600" dirty="0"/>
              <a:t> Enterprise license – Aurora Postgres, QA database used for intermittent load testing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4B14-6EE6-43F2-AD25-AC2B3AFFA2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38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DMS will by default only create the primary indexes and migrate the data,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will not create: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secondary indexes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unique indexes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stored procedures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user defined fields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data defaults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Homogeneous migration do a no-data schema script of your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Heterogeneous migration use SCT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4B14-6EE6-43F2-AD25-AC2B3AFFA2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4B14-6EE6-43F2-AD25-AC2B3AFFA2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62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LOB mode – ability to migrate or not migrate LOBs (Large Objects)</a:t>
            </a:r>
          </a:p>
          <a:p>
            <a:endParaRPr lang="en-US" dirty="0"/>
          </a:p>
          <a:p>
            <a:r>
              <a:rPr lang="en-US" dirty="0"/>
              <a:t>Enable Logging – Written to </a:t>
            </a:r>
            <a:r>
              <a:rPr lang="en-US" dirty="0" err="1"/>
              <a:t>Cloudwatch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4B14-6EE6-43F2-AD25-AC2B3AFFA2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migration, try to remove any processes that would compete for write resources on your target database.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disabling unnecessary triggers, validation, secondary indexes, and so on.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When migrating to an RDS database, it’s a good idea to disable backups and Multi-AZ on the target until you’re ready to cutover. 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Similarly, when migrating to non-RDS systems, disabling any logging on the target until cutover is usually a good idea.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How much load is placed on the Source database?</a:t>
            </a:r>
          </a:p>
          <a:p>
            <a:pPr marL="0" indent="0">
              <a:buFontTx/>
              <a:buNone/>
            </a:pPr>
            <a:r>
              <a:rPr lang="en-US" dirty="0"/>
              <a:t>It depends,</a:t>
            </a:r>
          </a:p>
          <a:p>
            <a:pPr marL="0" indent="0">
              <a:buFontTx/>
              <a:buNone/>
            </a:pPr>
            <a:r>
              <a:rPr lang="en-US" dirty="0"/>
              <a:t>During a migration, AWS DMS performs a full table scan of the source table for each table processed in parallel. Additionally, each task periodically queries the source for change information.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4B14-6EE6-43F2-AD25-AC2B3AFFA2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9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DMS pricing </a:t>
            </a:r>
            <a:r>
              <a:rPr lang="en-US" dirty="0">
                <a:hlinkClick r:id="rId3"/>
              </a:rPr>
              <a:t>https://aws.amazon.com/dms/pricing/?nc=sn&amp;loc=3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our migration for example, we reduced cost from $7000 to $500 per month MS </a:t>
            </a:r>
            <a:r>
              <a:rPr lang="en-US" dirty="0" err="1"/>
              <a:t>Sql</a:t>
            </a:r>
            <a:r>
              <a:rPr lang="en-US" dirty="0"/>
              <a:t> Enterprise license – Aurora Postgres, QA database used for intermittent load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4B14-6EE6-43F2-AD25-AC2B3AFFA2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3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DMS pricing </a:t>
            </a:r>
            <a:r>
              <a:rPr lang="en-US" dirty="0">
                <a:hlinkClick r:id="rId3"/>
              </a:rPr>
              <a:t>https://aws.amazon.com/dms/pricing/?nc=sn&amp;loc=3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F4B14-6EE6-43F2-AD25-AC2B3AFFA2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5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9109-B610-49AD-9267-35A8CCBA4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273F2-EBF2-444F-B20D-6F141115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5939-AEDF-4B71-B2CE-ADEA17FA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33E1-9A1F-42F6-8D07-F4AFA4247D8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E2BD4-A310-434C-948E-1DF55A77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5E02E-1EB7-4465-A6C7-93E0EDDF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C7F45-6C92-48C9-8375-5A392D25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9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306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32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64836-AD73-47F4-820C-A1CDF260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78B5-085D-4E28-923A-C318496AF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926C3-E715-4EEB-86E9-DB77F8DE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33E1-9A1F-42F6-8D07-F4AFA4247D8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9C51-FF41-4ABD-B42E-46E91617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275F6-ED61-49FE-B20C-0D8BCD02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C7F45-6C92-48C9-8375-5A392D259B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62E6A6-E947-4E03-89D4-9846C15E4B5A}"/>
              </a:ext>
            </a:extLst>
          </p:cNvPr>
          <p:cNvSpPr/>
          <p:nvPr userDrawn="1"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rgbClr val="306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932029-E2B8-459F-B1CC-D206C78A82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5935" y="6193295"/>
            <a:ext cx="575511" cy="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3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C2B8-221B-47F9-8511-D94BDA0B8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AE921-C8E9-436E-A785-59D283756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B207-C040-4CFA-924B-DD862163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33E1-9A1F-42F6-8D07-F4AFA4247D8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0B37D-1E61-438C-A1CC-A8D29746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E0038-2FBB-4B7A-8E99-C7AE5C9A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C7F45-6C92-48C9-8375-5A392D25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2E70-8E4B-468F-A837-18353482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4E5BF-6057-4166-A142-ABD540111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3DCD4-5568-4002-B146-AB55D49DD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9616F-38E8-4DF6-9315-BF776709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33E1-9A1F-42F6-8D07-F4AFA4247D8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951EC-DB6B-4372-8A0F-F85C3F8D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0E5C4-5243-4D9E-AE8C-75A584F9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C7F45-6C92-48C9-8375-5A392D25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D960-8183-46C9-8B3F-25563CF2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84353-1E1D-4003-AD9A-2ABE386F6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76B76-8191-4587-9E33-BE1787CD6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16CEE-DD01-4AF0-AC17-08ACE1407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72DBF-E10C-4C7A-BEC6-E6E057B83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FEEC-80DD-48CA-8024-21001405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33E1-9A1F-42F6-8D07-F4AFA4247D8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E7161B-15FD-4C49-A174-9E591044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DFCF34-40BF-43A4-9FBB-95D3B846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C7F45-6C92-48C9-8375-5A392D25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4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85B4C9-6570-4501-BA0B-D8F2E0C2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33E1-9A1F-42F6-8D07-F4AFA4247D8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EF89F-14DF-4830-BCAD-0A2BE859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95E14-7FAA-402D-B6BF-8CFB17DC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C7F45-6C92-48C9-8375-5A392D25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5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AFFE-9C38-4451-9441-E3C845979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43C91-15D6-49B1-BB40-BF8C85F1B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350EF-8120-4AD5-854E-FBC60D6C2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7B7DF-D59E-4B0B-A2B4-66B5C567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33E1-9A1F-42F6-8D07-F4AFA4247D8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FD451-9444-4330-B50B-80334C98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73108-5C1C-4390-A083-3791A8A4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C7F45-6C92-48C9-8375-5A392D25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8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B7526-C002-43BD-B0FD-74028A90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D58F3-32A9-4532-8593-69415A36E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95A07-2EA9-488A-AB9A-0427952CE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B33E1-9A1F-42F6-8D07-F4AFA4247D8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73609-A2A6-4074-B54D-46960AD55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5CE47-A759-46D3-B4BA-867C6C7BF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C7F45-6C92-48C9-8375-5A392D25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0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dms/latest/userguide/CHAP_Introduction.html" TargetMode="External"/><Relationship Id="rId2" Type="http://schemas.openxmlformats.org/officeDocument/2006/relationships/hyperlink" Target="https://www.youtube.com/watch?v=wsHg1XRss8U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oto3.amazonaws.com/v1/documentation/api/latest/reference/services/dms.html#DatabaseMigrationService.Client.start_replication_task" TargetMode="External"/><Relationship Id="rId4" Type="http://schemas.openxmlformats.org/officeDocument/2006/relationships/hyperlink" Target="https://d1.awsstatic.com/whitepapers/RDS/AWS_Database_Migration_Service_Best_Practices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042BE-3787-4586-8E1A-C9D29DDD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2"/>
            <a:ext cx="12192000" cy="6836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A88FE-8335-4C5C-A32A-E52F3E204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029" y="352926"/>
            <a:ext cx="10624457" cy="6184231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 Crash Course in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AWS Data Migration Service</a:t>
            </a:r>
            <a:br>
              <a:rPr lang="en-US" sz="6600" dirty="0">
                <a:solidFill>
                  <a:schemeClr val="bg1"/>
                </a:solidFill>
              </a:rPr>
            </a:br>
            <a:br>
              <a:rPr lang="en-US" sz="6600" dirty="0">
                <a:solidFill>
                  <a:schemeClr val="bg1"/>
                </a:solidFill>
              </a:rPr>
            </a:b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Joseph Fluckiger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Tableau Software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Presented at Agile Austin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Aug 28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2019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1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913D-626B-48FA-9F24-260E3D6C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from </a:t>
            </a:r>
            <a:r>
              <a:rPr lang="en-US" dirty="0" err="1"/>
              <a:t>NoSql</a:t>
            </a:r>
            <a:r>
              <a:rPr lang="en-US" dirty="0"/>
              <a:t> to </a:t>
            </a:r>
            <a:r>
              <a:rPr lang="en-US" dirty="0" err="1"/>
              <a:t>Sql</a:t>
            </a:r>
            <a:r>
              <a:rPr lang="en-US" dirty="0"/>
              <a:t>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1F6976-0E98-411C-A108-6C247717E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68"/>
          <a:stretch/>
        </p:blipFill>
        <p:spPr>
          <a:xfrm>
            <a:off x="1646884" y="1924050"/>
            <a:ext cx="8393908" cy="38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7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1053B4-BF77-48D2-AF21-E9834B9D5D0D}"/>
              </a:ext>
            </a:extLst>
          </p:cNvPr>
          <p:cNvSpPr/>
          <p:nvPr/>
        </p:nvSpPr>
        <p:spPr>
          <a:xfrm>
            <a:off x="367244" y="5533209"/>
            <a:ext cx="1484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333064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CFAC-8830-418F-8862-07F72D9C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Migrate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4315-C3F6-49F2-8AB0-87AE1BBC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74821-2753-4536-9E2D-22C2E3BF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106" y="1532947"/>
            <a:ext cx="8929616" cy="4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03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AA60-27D3-4100-88AD-A70A3F0B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Conversion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DAFAA-CFFD-450F-B6B4-63AE5E509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7CE3A-1B36-4A53-BF95-BBF422C3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37" y="1368387"/>
            <a:ext cx="9155639" cy="46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9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9252-9FCE-41CD-B52E-B60E8F1B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without Downtime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3157-C04D-4D1D-81C0-4F9D486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a Full DMS migration</a:t>
            </a:r>
          </a:p>
          <a:p>
            <a:r>
              <a:rPr lang="en-US" dirty="0"/>
              <a:t>After full migration is complete any transactions will be replicated to the target</a:t>
            </a:r>
          </a:p>
          <a:p>
            <a:r>
              <a:rPr lang="en-US" dirty="0"/>
              <a:t>Shut down your applications</a:t>
            </a:r>
          </a:p>
          <a:p>
            <a:r>
              <a:rPr lang="en-US" dirty="0"/>
              <a:t>Allow any remaining transactions to be applied to the target</a:t>
            </a:r>
          </a:p>
          <a:p>
            <a:r>
              <a:rPr lang="en-US" dirty="0"/>
              <a:t>Restart your applications pointing at the new target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85D81-3DAF-483C-830F-BA51D198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88" y="4765908"/>
            <a:ext cx="6676127" cy="192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9252-9FCE-41CD-B52E-B60E8F1B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Migration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3157-C04D-4D1D-81C0-4F9D486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Migrate Existing Data</a:t>
            </a:r>
          </a:p>
          <a:p>
            <a:pPr lvl="1"/>
            <a:r>
              <a:rPr lang="en-US" dirty="0"/>
              <a:t>When you can afford an outage that’s long enough to copy the whole database</a:t>
            </a:r>
          </a:p>
          <a:p>
            <a:r>
              <a:rPr lang="en-US" dirty="0"/>
              <a:t>Migrate Existing Data and replicate Ongoing Changes</a:t>
            </a:r>
          </a:p>
          <a:p>
            <a:pPr lvl="1"/>
            <a:r>
              <a:rPr lang="en-US" dirty="0"/>
              <a:t>Full migration with DMS + Replicate changes with DMS</a:t>
            </a:r>
          </a:p>
          <a:p>
            <a:r>
              <a:rPr lang="en-US" dirty="0"/>
              <a:t>Replicate data changes only</a:t>
            </a:r>
          </a:p>
          <a:p>
            <a:pPr lvl="1"/>
            <a:r>
              <a:rPr lang="en-US" dirty="0"/>
              <a:t>Full migration </a:t>
            </a:r>
            <a:r>
              <a:rPr lang="en-US" i="1" dirty="0"/>
              <a:t>without</a:t>
            </a:r>
            <a:r>
              <a:rPr lang="en-US" dirty="0"/>
              <a:t> DMS + Replicate changes with DMS</a:t>
            </a:r>
          </a:p>
        </p:txBody>
      </p:sp>
    </p:spTree>
    <p:extLst>
      <p:ext uri="{BB962C8B-B14F-4D97-AF65-F5344CB8AC3E}">
        <p14:creationId xmlns:p14="http://schemas.microsoft.com/office/powerpoint/2010/main" val="287104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9252-9FCE-41CD-B52E-B60E8F1B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3157-C04D-4D1D-81C0-4F9D48631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2033" cy="4351338"/>
          </a:xfrm>
        </p:spPr>
        <p:txBody>
          <a:bodyPr/>
          <a:lstStyle/>
          <a:p>
            <a:r>
              <a:rPr lang="en-US" dirty="0"/>
              <a:t>Resource Availability on Source and Target</a:t>
            </a:r>
          </a:p>
          <a:p>
            <a:r>
              <a:rPr lang="en-US" dirty="0"/>
              <a:t>Network performance</a:t>
            </a:r>
          </a:p>
          <a:p>
            <a:r>
              <a:rPr lang="en-US" dirty="0"/>
              <a:t>Replication Server</a:t>
            </a:r>
          </a:p>
          <a:p>
            <a:r>
              <a:rPr lang="en-US" dirty="0"/>
              <a:t>Type of Data</a:t>
            </a:r>
          </a:p>
          <a:p>
            <a:r>
              <a:rPr lang="en-US" dirty="0"/>
              <a:t>Amount of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305CC4-D1D2-4B69-B742-43372314F6F6}"/>
              </a:ext>
            </a:extLst>
          </p:cNvPr>
          <p:cNvSpPr txBox="1">
            <a:spLocks/>
          </p:cNvSpPr>
          <p:nvPr/>
        </p:nvSpPr>
        <p:spPr>
          <a:xfrm>
            <a:off x="7736284" y="1817245"/>
            <a:ext cx="38615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Terabyte of data migrated in 12 hours between two AWS RDS databases</a:t>
            </a:r>
          </a:p>
        </p:txBody>
      </p:sp>
    </p:spTree>
    <p:extLst>
      <p:ext uri="{BB962C8B-B14F-4D97-AF65-F5344CB8AC3E}">
        <p14:creationId xmlns:p14="http://schemas.microsoft.com/office/powerpoint/2010/main" val="389139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D940-CBB4-41DE-87C7-6AA265D1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Using DMS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3A9F-94F7-40A9-82C1-893894E1F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06112-DE3A-4AE0-88B0-5C4369C9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31" y="1409166"/>
            <a:ext cx="11066667" cy="4495238"/>
          </a:xfrm>
          <a:prstGeom prst="rect">
            <a:avLst/>
          </a:prstGeom>
        </p:spPr>
      </p:pic>
      <p:pic>
        <p:nvPicPr>
          <p:cNvPr id="6146" name="Picture 2" descr="Tableau Software">
            <a:extLst>
              <a:ext uri="{FF2B5EF4-FFF2-40B4-BE49-F238E27FC236}">
                <a16:creationId xmlns:a16="http://schemas.microsoft.com/office/drawing/2014/main" id="{85788014-4C59-49C9-AA5E-76715A5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91" y="1550009"/>
            <a:ext cx="2750580" cy="57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632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1053B4-BF77-48D2-AF21-E9834B9D5D0D}"/>
              </a:ext>
            </a:extLst>
          </p:cNvPr>
          <p:cNvSpPr/>
          <p:nvPr/>
        </p:nvSpPr>
        <p:spPr>
          <a:xfrm>
            <a:off x="418044" y="5228409"/>
            <a:ext cx="22365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44533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32FE-9A1B-40C3-83FF-140D39DB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7C8B-2231-4A57-A04C-73349887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351338"/>
          </a:xfrm>
        </p:spPr>
        <p:txBody>
          <a:bodyPr>
            <a:normAutofit/>
          </a:bodyPr>
          <a:lstStyle/>
          <a:p>
            <a:r>
              <a:rPr lang="en-US" dirty="0"/>
              <a:t>DMS is free for six months when migrating to Migrating to Amazon Aurora, Redshift, DynamoDB or Amazon DocumentDB </a:t>
            </a:r>
          </a:p>
          <a:p>
            <a:r>
              <a:rPr lang="en-US" dirty="0"/>
              <a:t>Otherwise cost is based on EC2 pricing only while the data migration Task is running. (Replication instance automatically stops after task is finished)</a:t>
            </a:r>
          </a:p>
          <a:p>
            <a:r>
              <a:rPr lang="en-US" dirty="0"/>
              <a:t>Data transfer is free into DMS </a:t>
            </a:r>
          </a:p>
          <a:p>
            <a:r>
              <a:rPr lang="en-US" dirty="0"/>
              <a:t>Data transfer is free from DMS to an RDS in the same availability zone</a:t>
            </a:r>
          </a:p>
          <a:p>
            <a:r>
              <a:rPr lang="en-US" dirty="0"/>
              <a:t>If you need more than 500 GB for log storage, price is $0.115 GB/month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7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1053B4-BF77-48D2-AF21-E9834B9D5D0D}"/>
              </a:ext>
            </a:extLst>
          </p:cNvPr>
          <p:cNvSpPr/>
          <p:nvPr/>
        </p:nvSpPr>
        <p:spPr>
          <a:xfrm>
            <a:off x="367244" y="5533209"/>
            <a:ext cx="85395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Does Data Migration Matter?</a:t>
            </a:r>
          </a:p>
        </p:txBody>
      </p:sp>
    </p:spTree>
    <p:extLst>
      <p:ext uri="{BB962C8B-B14F-4D97-AF65-F5344CB8AC3E}">
        <p14:creationId xmlns:p14="http://schemas.microsoft.com/office/powerpoint/2010/main" val="1780764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32FE-9A1B-40C3-83FF-140D39DB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7C8B-2231-4A57-A04C-73349887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 instance  pricing example</a:t>
            </a:r>
          </a:p>
          <a:p>
            <a:pPr lvl="1"/>
            <a:r>
              <a:rPr lang="en-US" dirty="0"/>
              <a:t>c4.4xlarge  Price = $1.24 /</a:t>
            </a:r>
            <a:r>
              <a:rPr lang="en-US" dirty="0" err="1"/>
              <a:t>hr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Multi-AZ  (x2 instances)</a:t>
            </a:r>
          </a:p>
          <a:p>
            <a:pPr lvl="1"/>
            <a:r>
              <a:rPr lang="en-US" dirty="0"/>
              <a:t>A tasks that runs for 12 hours</a:t>
            </a:r>
          </a:p>
          <a:p>
            <a:pPr lvl="1"/>
            <a:r>
              <a:rPr lang="en-US" dirty="0"/>
              <a:t>$1.24 x 2 x 12 = $29.6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9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1053B4-BF77-48D2-AF21-E9834B9D5D0D}"/>
              </a:ext>
            </a:extLst>
          </p:cNvPr>
          <p:cNvSpPr/>
          <p:nvPr/>
        </p:nvSpPr>
        <p:spPr>
          <a:xfrm>
            <a:off x="418044" y="5228409"/>
            <a:ext cx="54681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Alternatives</a:t>
            </a:r>
          </a:p>
        </p:txBody>
      </p:sp>
    </p:spTree>
    <p:extLst>
      <p:ext uri="{BB962C8B-B14F-4D97-AF65-F5344CB8AC3E}">
        <p14:creationId xmlns:p14="http://schemas.microsoft.com/office/powerpoint/2010/main" val="1995638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45CA-4A70-4D28-9BEF-430CC09F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- Native Backup/Restore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AE3F8-BA8E-4018-BCE2-28FD5D3D1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you’re not switching engines and can take downtime: </a:t>
            </a:r>
          </a:p>
          <a:p>
            <a:pPr lvl="1"/>
            <a:r>
              <a:rPr lang="en-US" dirty="0"/>
              <a:t>SQL Server: </a:t>
            </a:r>
            <a:r>
              <a:rPr lang="en-US" dirty="0" err="1"/>
              <a:t>bak</a:t>
            </a:r>
            <a:r>
              <a:rPr lang="en-US" dirty="0"/>
              <a:t> file import </a:t>
            </a:r>
          </a:p>
          <a:p>
            <a:pPr lvl="1"/>
            <a:r>
              <a:rPr lang="en-US" dirty="0"/>
              <a:t>MySQL: read replicas</a:t>
            </a:r>
          </a:p>
          <a:p>
            <a:pPr lvl="1"/>
            <a:r>
              <a:rPr lang="en-US" dirty="0"/>
              <a:t>AWS RDS backup to S3 and Restore</a:t>
            </a:r>
          </a:p>
          <a:p>
            <a:pPr lvl="1"/>
            <a:r>
              <a:rPr lang="en-US" dirty="0"/>
              <a:t>Oracle SQL Developer, Data Pump, Export/Import </a:t>
            </a:r>
          </a:p>
          <a:p>
            <a:pPr lvl="1"/>
            <a:r>
              <a:rPr lang="en-US" dirty="0"/>
              <a:t>PostgreSQL: </a:t>
            </a:r>
            <a:r>
              <a:rPr lang="en-US" dirty="0" err="1"/>
              <a:t>pg_dump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SAP ASE: </a:t>
            </a:r>
            <a:r>
              <a:rPr lang="en-US" dirty="0" err="1"/>
              <a:t>bcp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96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45CA-4A70-4D28-9BEF-430CC09F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– Enterprise migration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A97804-C627-49EC-8614-22BDEB0A9DB6}"/>
              </a:ext>
            </a:extLst>
          </p:cNvPr>
          <p:cNvSpPr/>
          <p:nvPr/>
        </p:nvSpPr>
        <p:spPr>
          <a:xfrm>
            <a:off x="5388534" y="1328467"/>
            <a:ext cx="3246507" cy="40112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B7974-9CF4-40F8-B9E4-FF8459812FD5}"/>
              </a:ext>
            </a:extLst>
          </p:cNvPr>
          <p:cNvSpPr/>
          <p:nvPr/>
        </p:nvSpPr>
        <p:spPr>
          <a:xfrm>
            <a:off x="8893834" y="1328467"/>
            <a:ext cx="2820837" cy="304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0B8DD-B103-432A-8575-8E798C25CE39}"/>
              </a:ext>
            </a:extLst>
          </p:cNvPr>
          <p:cNvSpPr/>
          <p:nvPr/>
        </p:nvSpPr>
        <p:spPr>
          <a:xfrm>
            <a:off x="514609" y="1328466"/>
            <a:ext cx="4615132" cy="5275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8A6AD5-87F1-464B-8177-7191A7C63DA8}"/>
              </a:ext>
            </a:extLst>
          </p:cNvPr>
          <p:cNvSpPr/>
          <p:nvPr/>
        </p:nvSpPr>
        <p:spPr>
          <a:xfrm>
            <a:off x="5388534" y="1576994"/>
            <a:ext cx="2820837" cy="374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FF6D02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Pull by VBRO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Rsync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Apache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NiFi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CloverETL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Myddleware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Pentaho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CloverETL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Pentaho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Talend Open Studio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1813A4-A82D-4FA5-BBF5-4676032634BC}"/>
              </a:ext>
            </a:extLst>
          </p:cNvPr>
          <p:cNvSpPr/>
          <p:nvPr/>
        </p:nvSpPr>
        <p:spPr>
          <a:xfrm>
            <a:off x="9072327" y="1562074"/>
            <a:ext cx="2281473" cy="227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FF6D02"/>
                </a:solidFill>
              </a:rPr>
              <a:t>CLOUD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Alooma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Fivetran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Matillion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Snaplogic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Stitch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09CC0D-F1CC-40CC-B681-6A6C8B104736}"/>
              </a:ext>
            </a:extLst>
          </p:cNvPr>
          <p:cNvSpPr/>
          <p:nvPr/>
        </p:nvSpPr>
        <p:spPr>
          <a:xfrm>
            <a:off x="259533" y="1550275"/>
            <a:ext cx="4615132" cy="4855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FF6D02"/>
                </a:solidFill>
              </a:rPr>
              <a:t>LICENSED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Informix by IBM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Rainfinith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by EMC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Integrator by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Centerprise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InfoSphere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by IBM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PowerCenter by Informatica 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Microsoft SQL SSIS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Oracle Data Service Integrator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Talend Data Integration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Configero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Salesforce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Migration Manager by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Brodcade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Universal Replicator by Hitachi</a:t>
            </a:r>
          </a:p>
          <a:p>
            <a:pPr marL="742950" lvl="1" indent="-285750">
              <a:lnSpc>
                <a:spcPct val="150000"/>
              </a:lnSpc>
              <a:buClr>
                <a:srgbClr val="FF6D0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Apex Data Loader by Salesforce</a:t>
            </a:r>
          </a:p>
        </p:txBody>
      </p:sp>
    </p:spTree>
    <p:extLst>
      <p:ext uri="{BB962C8B-B14F-4D97-AF65-F5344CB8AC3E}">
        <p14:creationId xmlns:p14="http://schemas.microsoft.com/office/powerpoint/2010/main" val="79578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1053B4-BF77-48D2-AF21-E9834B9D5D0D}"/>
              </a:ext>
            </a:extLst>
          </p:cNvPr>
          <p:cNvSpPr/>
          <p:nvPr/>
        </p:nvSpPr>
        <p:spPr>
          <a:xfrm>
            <a:off x="418044" y="5228409"/>
            <a:ext cx="65453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7776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B92C3-D897-4AD3-BC7C-3E746401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4DEAE-1A6F-4BF9-B72A-826575157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high availability scenarios deploy DMS as Multi-AZ</a:t>
            </a:r>
            <a:endParaRPr lang="en-US" b="1" dirty="0"/>
          </a:p>
          <a:p>
            <a:r>
              <a:rPr lang="en-US" dirty="0"/>
              <a:t>Experiment with instance types and number of tasks per instance</a:t>
            </a:r>
          </a:p>
          <a:p>
            <a:r>
              <a:rPr lang="en-US" dirty="0"/>
              <a:t>Create target tables manually (Gives you fine grain control over schema and index creation.) Or use SMT.</a:t>
            </a:r>
          </a:p>
          <a:p>
            <a:r>
              <a:rPr lang="en-US" dirty="0"/>
              <a:t>One task per one table (provides the most flexibility when applying custom filters,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Use an AWS CLI when creating many tasks</a:t>
            </a:r>
          </a:p>
          <a:p>
            <a:r>
              <a:rPr lang="en-US" dirty="0"/>
              <a:t>Write your own Script to compare tables in source and target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3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1053B4-BF77-48D2-AF21-E9834B9D5D0D}"/>
              </a:ext>
            </a:extLst>
          </p:cNvPr>
          <p:cNvSpPr/>
          <p:nvPr/>
        </p:nvSpPr>
        <p:spPr>
          <a:xfrm>
            <a:off x="418044" y="5228409"/>
            <a:ext cx="2749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59074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2735-B7FD-40E7-9F9F-7E45FB7B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DMS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5D10E-3464-48E1-823B-01B14ABA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announcement at AWS Reinvent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r>
              <a:rPr lang="en-US" dirty="0"/>
              <a:t>High Level Introduction to DMS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r>
              <a:rPr lang="en-US" dirty="0"/>
              <a:t>Best Practices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  <a:p>
            <a:r>
              <a:rPr lang="en-US" dirty="0"/>
              <a:t>Documentation on the Python API for DMS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9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85F7-78A3-4C55-81F4-BCFF210D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B3091-2E59-444C-B535-2D25B7307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83"/>
          <a:stretch/>
        </p:blipFill>
        <p:spPr>
          <a:xfrm>
            <a:off x="6685861" y="336041"/>
            <a:ext cx="4864857" cy="2925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F4172-3B13-4209-8788-080680FB1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779" y="3261044"/>
            <a:ext cx="3263235" cy="3499212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/>
        </p:spPr>
      </p:pic>
      <p:pic>
        <p:nvPicPr>
          <p:cNvPr id="9" name="Picture 4" descr="Image result for larry ellison oracle">
            <a:extLst>
              <a:ext uri="{FF2B5EF4-FFF2-40B4-BE49-F238E27FC236}">
                <a16:creationId xmlns:a16="http://schemas.microsoft.com/office/drawing/2014/main" id="{9A7B9CE2-7670-43C2-ACC6-56F68789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1" y="336041"/>
            <a:ext cx="5196281" cy="29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767BC4-0133-418F-B061-6F11371531B2}"/>
              </a:ext>
            </a:extLst>
          </p:cNvPr>
          <p:cNvSpPr txBox="1"/>
          <p:nvPr/>
        </p:nvSpPr>
        <p:spPr>
          <a:xfrm>
            <a:off x="6607197" y="2984317"/>
            <a:ext cx="345335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latest episode of "uh huh, keep talkin' Larry," Amazon’s Consumer business turned off its largest Oracle data warehouse on Nov 1st and moved to Redshift.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Jassy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Nov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2BB15-F233-4BC3-A988-575301BCF8BE}"/>
              </a:ext>
            </a:extLst>
          </p:cNvPr>
          <p:cNvSpPr txBox="1"/>
          <p:nvPr/>
        </p:nvSpPr>
        <p:spPr>
          <a:xfrm>
            <a:off x="6607197" y="5282928"/>
            <a:ext cx="352940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Congrats to the Amazon Fulfillment teams for completing the migration off Oracle to 100% AWS.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Werner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Vogels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66FF0-8E56-454D-AE0A-6D547ECC3F48}"/>
              </a:ext>
            </a:extLst>
          </p:cNvPr>
          <p:cNvSpPr txBox="1"/>
          <p:nvPr/>
        </p:nvSpPr>
        <p:spPr>
          <a:xfrm>
            <a:off x="1387834" y="2966270"/>
            <a:ext cx="3453354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“It's kind of embarrassing" that Amazon still uses Oracle's databases to power its business.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Larry Ellison, Aug 2018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2017 Amazon spent $60 Million on Oracle Products. Ellison trashed AWS in his keynote at the Oracle Cloud Conference.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6" descr="Image result for amazon aws">
            <a:extLst>
              <a:ext uri="{FF2B5EF4-FFF2-40B4-BE49-F238E27FC236}">
                <a16:creationId xmlns:a16="http://schemas.microsoft.com/office/drawing/2014/main" id="{9B8F8F9B-C586-40D1-B8AF-326815CEB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05" y="339855"/>
            <a:ext cx="1530836" cy="9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34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177D-C89A-4BAC-B0FE-F2F6875E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Hi, I’m Joseph</a:t>
            </a:r>
            <a:br>
              <a:rPr lang="en-US" dirty="0"/>
            </a:br>
            <a:r>
              <a:rPr lang="en-US" dirty="0"/>
              <a:t>Some of the Software I’ve worked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7CF5-F9A3-4CE9-85CA-36D2A95C0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91A71-89FB-4FFA-8309-51B83B587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7" r="6273"/>
          <a:stretch/>
        </p:blipFill>
        <p:spPr>
          <a:xfrm>
            <a:off x="4221562" y="2036395"/>
            <a:ext cx="3790323" cy="3790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2BFA9-0ED5-407B-8870-F2DF8FFC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85" y="2866468"/>
            <a:ext cx="4129314" cy="2322739"/>
          </a:xfrm>
          <a:prstGeom prst="rect">
            <a:avLst/>
          </a:prstGeom>
        </p:spPr>
      </p:pic>
      <p:pic>
        <p:nvPicPr>
          <p:cNvPr id="1028" name="Picture 4" descr="Image result for olympic rings">
            <a:extLst>
              <a:ext uri="{FF2B5EF4-FFF2-40B4-BE49-F238E27FC236}">
                <a16:creationId xmlns:a16="http://schemas.microsoft.com/office/drawing/2014/main" id="{69EC375B-A723-4C82-ADCE-67503AA0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13" y="2866468"/>
            <a:ext cx="1981632" cy="91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4F7DA-69A1-44E8-A386-3BB4D5DD8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08164"/>
            <a:ext cx="4221562" cy="238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3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1053B4-BF77-48D2-AF21-E9834B9D5D0D}"/>
              </a:ext>
            </a:extLst>
          </p:cNvPr>
          <p:cNvSpPr/>
          <p:nvPr/>
        </p:nvSpPr>
        <p:spPr>
          <a:xfrm>
            <a:off x="367244" y="5533209"/>
            <a:ext cx="4291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is DMS?</a:t>
            </a:r>
          </a:p>
        </p:txBody>
      </p:sp>
    </p:spTree>
    <p:extLst>
      <p:ext uri="{BB962C8B-B14F-4D97-AF65-F5344CB8AC3E}">
        <p14:creationId xmlns:p14="http://schemas.microsoft.com/office/powerpoint/2010/main" val="696663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85F7-78A3-4C55-81F4-BCFF210D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AWS Data Migration 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1EB4-2601-4A19-94DA-CBE7CCCF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8D0180-E01D-452E-836F-56950B7C55CE}"/>
              </a:ext>
            </a:extLst>
          </p:cNvPr>
          <p:cNvGrpSpPr/>
          <p:nvPr/>
        </p:nvGrpSpPr>
        <p:grpSpPr>
          <a:xfrm>
            <a:off x="771787" y="1500574"/>
            <a:ext cx="9633358" cy="4520654"/>
            <a:chOff x="771787" y="1690688"/>
            <a:chExt cx="9633358" cy="4520654"/>
          </a:xfrm>
        </p:grpSpPr>
        <p:pic>
          <p:nvPicPr>
            <p:cNvPr id="7170" name="Picture 2" descr="C:\Users\JFLUCK~1\AppData\Local\Temp\SNAGHTML2a3ebfbe.PNG">
              <a:extLst>
                <a:ext uri="{FF2B5EF4-FFF2-40B4-BE49-F238E27FC236}">
                  <a16:creationId xmlns:a16="http://schemas.microsoft.com/office/drawing/2014/main" id="{A3E7FF6D-12F3-4399-8DC2-F215C6AA3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787" y="1690688"/>
              <a:ext cx="9633358" cy="4520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33D41C-8B82-4DC0-A765-DE956FDB5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4425" y="2053509"/>
              <a:ext cx="2580732" cy="1714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873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05747-A7A5-4B60-8BDB-F0743635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Data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08B79-ADC3-4D6B-A866-CAB7DF8FE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4B756F-3CF5-4703-861B-CAE4FCDB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4" y="2066866"/>
            <a:ext cx="3831266" cy="21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JFLUCK~1\AppData\Local\Temp\SNAGHTML2ad122e7.PNG">
            <a:extLst>
              <a:ext uri="{FF2B5EF4-FFF2-40B4-BE49-F238E27FC236}">
                <a16:creationId xmlns:a16="http://schemas.microsoft.com/office/drawing/2014/main" id="{78CBB17C-3C90-4CCE-8838-EC2D1FCB8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2" t="51519"/>
          <a:stretch/>
        </p:blipFill>
        <p:spPr bwMode="auto">
          <a:xfrm>
            <a:off x="7015164" y="2171821"/>
            <a:ext cx="3767513" cy="279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FD071-AD50-4F4C-AAB9-8CF6C9233E77}"/>
              </a:ext>
            </a:extLst>
          </p:cNvPr>
          <p:cNvSpPr txBox="1"/>
          <p:nvPr/>
        </p:nvSpPr>
        <p:spPr>
          <a:xfrm>
            <a:off x="7839075" y="142594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Targets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79655-CE96-462D-868A-B3770836D32E}"/>
              </a:ext>
            </a:extLst>
          </p:cNvPr>
          <p:cNvSpPr txBox="1"/>
          <p:nvPr/>
        </p:nvSpPr>
        <p:spPr>
          <a:xfrm>
            <a:off x="423863" y="147773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Sources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6BDBC3C-F2EA-446B-A5AF-1E59C2DFE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5" y="4380742"/>
            <a:ext cx="551280" cy="551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F0C323-E3F6-40E3-BBAE-24B573EA4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606" y="4262742"/>
            <a:ext cx="882968" cy="805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A45E29-F8C2-49DC-B641-2B96D21DA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0815" y="4312974"/>
            <a:ext cx="1457143" cy="6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2111B5-CABC-41F3-B940-C1B78CE4B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844" y="5334256"/>
            <a:ext cx="2209524" cy="6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6E131C-3BFD-4054-B33C-CB61E0AD10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3841" y="5261930"/>
            <a:ext cx="873644" cy="6723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B5D057-E098-4A72-8FF0-F9BF337550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1675" y="5159285"/>
            <a:ext cx="873644" cy="6723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65596-AC61-4B89-A960-E91EF20508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4919" y="4846334"/>
            <a:ext cx="1328571" cy="604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8CD497-750C-4FE9-9B07-FE23E9CDA0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7872" y="5502924"/>
            <a:ext cx="1301048" cy="44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76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F55E-90FD-4BD5-B73F-C9D37D31D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and Heterogeneous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20F-4C99-45C9-8225-48B345DF3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098" name="Picture 2" descr="C:\Users\JFLUCK~1\AppData\Local\Temp\SNAGHTML26bad5c1.PNG">
            <a:extLst>
              <a:ext uri="{FF2B5EF4-FFF2-40B4-BE49-F238E27FC236}">
                <a16:creationId xmlns:a16="http://schemas.microsoft.com/office/drawing/2014/main" id="{9EDA5C6C-49E2-4793-B425-112064505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0" t="14501" r="2031" b="13485"/>
          <a:stretch/>
        </p:blipFill>
        <p:spPr bwMode="auto">
          <a:xfrm>
            <a:off x="908384" y="1927893"/>
            <a:ext cx="9739563" cy="398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2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57B3-E514-49D5-BB21-B578F110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Consolidate databases onto a single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CD0D-026A-4D93-8B2E-5A58828B8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074" name="Picture 2" descr="C:\Users\JFLUCK~1\AppData\Local\Temp\SNAGHTML26b9c460.PNG">
            <a:extLst>
              <a:ext uri="{FF2B5EF4-FFF2-40B4-BE49-F238E27FC236}">
                <a16:creationId xmlns:a16="http://schemas.microsoft.com/office/drawing/2014/main" id="{A8C48FE1-F822-403D-9642-0392FE9F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9" y="1524540"/>
            <a:ext cx="7963655" cy="447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09C6760A82DE42885267E49F273F1C" ma:contentTypeVersion="12" ma:contentTypeDescription="Create a new document." ma:contentTypeScope="" ma:versionID="e1036aa12c83cfa9ef1b37e1285c6611">
  <xsd:schema xmlns:xsd="http://www.w3.org/2001/XMLSchema" xmlns:xs="http://www.w3.org/2001/XMLSchema" xmlns:p="http://schemas.microsoft.com/office/2006/metadata/properties" xmlns:ns3="016f6822-9cc1-4dd1-8e3b-a9c414b4f5ec" xmlns:ns4="ca5836c9-da23-4438-b157-b577b9c2651e" targetNamespace="http://schemas.microsoft.com/office/2006/metadata/properties" ma:root="true" ma:fieldsID="b0741d05b3572c9eaf86c05fc73d9159" ns3:_="" ns4:_="">
    <xsd:import namespace="016f6822-9cc1-4dd1-8e3b-a9c414b4f5ec"/>
    <xsd:import namespace="ca5836c9-da23-4438-b157-b577b9c265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f6822-9cc1-4dd1-8e3b-a9c414b4f5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836c9-da23-4438-b157-b577b9c2651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3AB4BA-5D01-4A66-81E7-35B5E3E6CF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6f6822-9cc1-4dd1-8e3b-a9c414b4f5ec"/>
    <ds:schemaRef ds:uri="ca5836c9-da23-4438-b157-b577b9c265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9521D5-D9FA-4563-BB1A-DAFC98CB6A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99B971-A085-42EE-BE79-6636865A391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2785</TotalTime>
  <Words>1117</Words>
  <Application>Microsoft Office PowerPoint</Application>
  <PresentationFormat>Widescreen</PresentationFormat>
  <Paragraphs>180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Wingdings</vt:lpstr>
      <vt:lpstr>Office Theme</vt:lpstr>
      <vt:lpstr>A Crash Course in AWS Data Migration Service   Joseph Fluckiger Tableau Software  Presented at Agile Austin  Aug 28th 2019</vt:lpstr>
      <vt:lpstr>PowerPoint Presentation</vt:lpstr>
      <vt:lpstr> </vt:lpstr>
      <vt:lpstr>Hi, I’m Joseph Some of the Software I’ve worked on</vt:lpstr>
      <vt:lpstr>PowerPoint Presentation</vt:lpstr>
      <vt:lpstr>What is AWS Data Migration Service?</vt:lpstr>
      <vt:lpstr>Supported Data Endpoints</vt:lpstr>
      <vt:lpstr>Homogeneous and Heterogeneous Migration</vt:lpstr>
      <vt:lpstr>Consolidate databases onto a single server</vt:lpstr>
      <vt:lpstr>Migrate from NoSql to Sql database</vt:lpstr>
      <vt:lpstr>PowerPoint Presentation</vt:lpstr>
      <vt:lpstr>Steps To Migrate</vt:lpstr>
      <vt:lpstr>Schema Conversion Tool</vt:lpstr>
      <vt:lpstr>Migrate without Downtime</vt:lpstr>
      <vt:lpstr>3 Migration Types</vt:lpstr>
      <vt:lpstr>Migration Performance</vt:lpstr>
      <vt:lpstr>Customers Using DMS</vt:lpstr>
      <vt:lpstr>PowerPoint Presentation</vt:lpstr>
      <vt:lpstr>Cost</vt:lpstr>
      <vt:lpstr>Cost Example</vt:lpstr>
      <vt:lpstr>PowerPoint Presentation</vt:lpstr>
      <vt:lpstr>Alternative - Native Backup/Restore</vt:lpstr>
      <vt:lpstr>Alternative – Enterprise migration services</vt:lpstr>
      <vt:lpstr>PowerPoint Presentation</vt:lpstr>
      <vt:lpstr>Best Practices</vt:lpstr>
      <vt:lpstr>PowerPoint Presentation</vt:lpstr>
      <vt:lpstr>AWS DMS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Data Migration Service</dc:title>
  <dc:creator>Joseph Fluckiger</dc:creator>
  <cp:lastModifiedBy>Joseph Fluckiger</cp:lastModifiedBy>
  <cp:revision>2</cp:revision>
  <dcterms:created xsi:type="dcterms:W3CDTF">2019-08-18T00:38:20Z</dcterms:created>
  <dcterms:modified xsi:type="dcterms:W3CDTF">2019-08-28T16:51:17Z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0x0101000A09C6760A82DE42885267E49F273F1C</vt:lpwstr>
  </property>
</Properties>
</file>